
<file path=[Content_Types].xml><?xml version="1.0" encoding="utf-8"?>
<Types xmlns="http://schemas.openxmlformats.org/package/2006/content-types">
  <Default Extension="emf" ContentType="image/x-emf"/>
  <Default Extension="jpg" ContentType="image/jpeg"/>
  <Default Extension="odttf" ContentType="application/vnd.openxmlformats-officedocument.obfuscatedFont"/>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body>
    <w:p w14:paraId="515E0A55" w14:textId="41D6A551" w:rsidR="00CE16A4" w:rsidRPr="00CE16A4" w:rsidRDefault="00067ECF" w:rsidP="00CE16A4">
      <w:pPr>
        <w:pStyle w:val="Heading1"/>
      </w:pPr>
      <w:bookmarkStart w:id="0" w:name="_Hlk44672633"/>
      <w:r>
        <w:rPr>
          <w:noProof/>
        </w:rPr>
        <w:drawing>
          <wp:inline distT="0" distB="0" distL="0" distR="0" wp14:anchorId="582AD432" wp14:editId="5DEF9627">
            <wp:extent cx="5003455" cy="3077571"/>
            <wp:effectExtent l="0" t="0" r="6985" b="8890"/>
            <wp:docPr id="1616252156" name="Grafik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16252156" name="Grafik 1616252156"/>
                    <pic:cNvPicPr/>
                  </pic:nvPicPr>
                  <pic:blipFill rotWithShape="1">
                    <a:blip r:embed="rId11"/>
                    <a:srcRect t="5115" b="2616"/>
                    <a:stretch>
                      <a:fillRect/>
                    </a:stretch>
                  </pic:blipFill>
                  <pic:spPr bwMode="auto">
                    <a:xfrm>
                      <a:off x="0" y="0"/>
                      <a:ext cx="5003455" cy="3077571"/>
                    </a:xfrm>
                    <a:prstGeom prst="rect">
                      <a:avLst/>
                    </a:prstGeom>
                    <a:ln>
                      <a:noFill/>
                    </a:ln>
                    <a:extLst>
                      <a:ext uri="{53640926-AAD7-44D8-BBD7-CCE9431645EC}">
                        <a14:shadowObscured xmlns:a14="http://schemas.microsoft.com/office/drawing/2010/main"/>
                      </a:ext>
                    </a:extLst>
                  </pic:spPr>
                </pic:pic>
              </a:graphicData>
            </a:graphic>
          </wp:inline>
        </w:drawing>
      </w:r>
      <w:r w:rsidR="00AE64F7">
        <w:t>Conn</w:t>
      </w:r>
      <w:r w:rsidR="00447B0B">
        <w:t>i</w:t>
      </w:r>
      <w:r w:rsidR="00AE64F7">
        <w:t xml:space="preserve"> Ettinger: “</w:t>
      </w:r>
      <w:r w:rsidR="00AE64F7" w:rsidRPr="00AE64F7">
        <w:t>My instrument is the console, and I’m playing it to my best.”</w:t>
      </w:r>
    </w:p>
    <w:p w14:paraId="69F7AD0F" w14:textId="77777777" w:rsidR="00AE64F7" w:rsidRPr="00AE64F7" w:rsidRDefault="00AE64F7" w:rsidP="00AE64F7"/>
    <w:p w14:paraId="5DB6FA14" w14:textId="51B597E5" w:rsidR="00AE64F7" w:rsidRPr="00AE64F7" w:rsidRDefault="00863140" w:rsidP="00AE64F7">
      <w:pPr>
        <w:rPr>
          <w:b/>
          <w:bCs/>
        </w:rPr>
      </w:pPr>
      <w:r w:rsidRPr="00863140">
        <w:rPr>
          <w:b/>
          <w:bCs/>
        </w:rPr>
        <w:t xml:space="preserve">Her hands are moving almost constantly: During shows, Conni Ettinger seems to play the console like an instrument, pushing knobs, moving faders, touching interfaces. For Conni, it’s one of so many approaches to live sound: “Of course, I could automate certain things in my mixing, but I don’t want to. Because for me, it’s like playing an instrument. It’s like being a part of the show. I like to </w:t>
      </w:r>
      <w:proofErr w:type="gramStart"/>
      <w:r w:rsidRPr="00863140">
        <w:rPr>
          <w:b/>
          <w:bCs/>
        </w:rPr>
        <w:t>actually do</w:t>
      </w:r>
      <w:proofErr w:type="gramEnd"/>
      <w:r w:rsidRPr="00863140">
        <w:rPr>
          <w:b/>
          <w:bCs/>
        </w:rPr>
        <w:t xml:space="preserve"> things all the time instead of, I don’t know, just unmuting for a little snare bomb. I ride the faders, you know. There are many approaches to get your sound right – this is mine. My instrument is the console, and I’m playing it to my best.”</w:t>
      </w:r>
    </w:p>
    <w:p w14:paraId="4FA4C51B" w14:textId="77777777" w:rsidR="00AE64F7" w:rsidRPr="00AE64F7" w:rsidRDefault="00AE64F7" w:rsidP="00AE64F7"/>
    <w:p w14:paraId="7F2A6F9A" w14:textId="7C04725D" w:rsidR="00AE64F7" w:rsidRPr="00CB0B14" w:rsidRDefault="00863140" w:rsidP="00AE64F7">
      <w:pPr>
        <w:rPr>
          <w:b/>
          <w:bCs/>
        </w:rPr>
      </w:pPr>
      <w:r w:rsidRPr="00863140">
        <w:t xml:space="preserve"> </w:t>
      </w:r>
      <w:r w:rsidRPr="00863140">
        <w:rPr>
          <w:b/>
          <w:bCs/>
        </w:rPr>
        <w:t>“They notice that you put in that effort”</w:t>
      </w:r>
    </w:p>
    <w:p w14:paraId="1A085C23" w14:textId="2CC3BB8D" w:rsidR="00AE64F7" w:rsidRPr="00AE64F7" w:rsidRDefault="00863140" w:rsidP="00AE64F7">
      <w:r w:rsidRPr="00863140">
        <w:t>Conni loves to work with the same bands and to know their music: “I get the set list and even though I’ve mixed these songs a hundred times, I will listen to them before the tour because I want to know ‘what can I add to make it sound better?’ Is it a vocal throw? Is it a feature, a little solo here and there? Or is it a reverb, a delay or whatever? What can I add to make it sound better so that the people leave the show saying, wow, this was awesome. What can I add to the experience? I think that bands and musicians notice that you put in that effort. It’s almost like you play a part in the band, like you are really part of the band with what you can contribute.”</w:t>
      </w:r>
    </w:p>
    <w:p w14:paraId="4DC3617D" w14:textId="77777777" w:rsidR="00AE64F7" w:rsidRPr="00AE64F7" w:rsidRDefault="00AE64F7" w:rsidP="00AE64F7"/>
    <w:p w14:paraId="5B7FC9C8" w14:textId="442A9B3D" w:rsidR="00AE64F7" w:rsidRPr="00CB0B14" w:rsidRDefault="00AE64F7" w:rsidP="00AE64F7">
      <w:pPr>
        <w:rPr>
          <w:b/>
          <w:bCs/>
        </w:rPr>
      </w:pPr>
      <w:r w:rsidRPr="00CB0B14">
        <w:rPr>
          <w:b/>
          <w:bCs/>
        </w:rPr>
        <w:t>From</w:t>
      </w:r>
      <w:r w:rsidR="00EF06FE">
        <w:rPr>
          <w:b/>
          <w:bCs/>
        </w:rPr>
        <w:t xml:space="preserve"> the</w:t>
      </w:r>
      <w:r w:rsidRPr="00CB0B14">
        <w:rPr>
          <w:b/>
          <w:bCs/>
        </w:rPr>
        <w:t xml:space="preserve"> </w:t>
      </w:r>
      <w:r w:rsidR="00CB0B14">
        <w:rPr>
          <w:b/>
          <w:bCs/>
        </w:rPr>
        <w:t>C</w:t>
      </w:r>
      <w:r w:rsidRPr="00CB0B14">
        <w:rPr>
          <w:b/>
          <w:bCs/>
        </w:rPr>
        <w:t xml:space="preserve">atholic </w:t>
      </w:r>
      <w:r w:rsidR="00CB0B14">
        <w:rPr>
          <w:b/>
          <w:bCs/>
        </w:rPr>
        <w:t>C</w:t>
      </w:r>
      <w:r w:rsidRPr="00CB0B14">
        <w:rPr>
          <w:b/>
          <w:bCs/>
        </w:rPr>
        <w:t xml:space="preserve">hurch to </w:t>
      </w:r>
      <w:r w:rsidR="00CB0B14">
        <w:rPr>
          <w:b/>
          <w:bCs/>
        </w:rPr>
        <w:t>D</w:t>
      </w:r>
      <w:r w:rsidRPr="00CB0B14">
        <w:rPr>
          <w:b/>
          <w:bCs/>
        </w:rPr>
        <w:t xml:space="preserve">eath </w:t>
      </w:r>
      <w:r w:rsidR="00CB0B14">
        <w:rPr>
          <w:b/>
          <w:bCs/>
        </w:rPr>
        <w:t>M</w:t>
      </w:r>
      <w:r w:rsidRPr="00CB0B14">
        <w:rPr>
          <w:b/>
          <w:bCs/>
        </w:rPr>
        <w:t xml:space="preserve">etal and </w:t>
      </w:r>
      <w:r w:rsidR="00CB0B14">
        <w:rPr>
          <w:b/>
          <w:bCs/>
        </w:rPr>
        <w:t>P</w:t>
      </w:r>
      <w:r w:rsidRPr="00CB0B14">
        <w:rPr>
          <w:b/>
          <w:bCs/>
        </w:rPr>
        <w:t xml:space="preserve">unk </w:t>
      </w:r>
      <w:r w:rsidR="00CB0B14">
        <w:rPr>
          <w:b/>
          <w:bCs/>
        </w:rPr>
        <w:t>R</w:t>
      </w:r>
      <w:r w:rsidRPr="00CB0B14">
        <w:rPr>
          <w:b/>
          <w:bCs/>
        </w:rPr>
        <w:t>ock</w:t>
      </w:r>
    </w:p>
    <w:p w14:paraId="417B83F1" w14:textId="77777777" w:rsidR="00863140" w:rsidRDefault="00863140" w:rsidP="00863140">
      <w:r>
        <w:lastRenderedPageBreak/>
        <w:t xml:space="preserve">Today, Conni is on world tours with heavy music bands: Punk rock, ska, Deathcore or Metalcore: “It’s kind of the niche that I’ve found myself in. I like the music and the people because it’s a very accepting, generous bubble of </w:t>
      </w:r>
      <w:proofErr w:type="gramStart"/>
      <w:r>
        <w:t>really cool</w:t>
      </w:r>
      <w:proofErr w:type="gramEnd"/>
      <w:r>
        <w:t xml:space="preserve"> people.” Maybe surprisingly, her career started in church. The strict Roman Catholic church, to be more exact. Conni was a little altar kid back then and there was a young priest who let the kids and teens sing and try every instrument. Soon, they had their first little concerts with a small PA and a Behringer mixing desk. Young Conni was hooked, learning about XLR cables and everything else. At the age of 12, she recorded her first CD in the local youth </w:t>
      </w:r>
      <w:proofErr w:type="spellStart"/>
      <w:r>
        <w:t>center</w:t>
      </w:r>
      <w:proofErr w:type="spellEnd"/>
      <w:r>
        <w:t xml:space="preserve"> and had her first Cubase license at 14. She took two-hour train rides to Vienna just to discover live concerts from completely new perspectives: Crew. Tech. Changeovers. And a strong realisation that this is where she needed to end up. “And that’s what I did when I finished school,” she says.</w:t>
      </w:r>
    </w:p>
    <w:p w14:paraId="3A818DDE" w14:textId="77777777" w:rsidR="00863140" w:rsidRDefault="00863140" w:rsidP="00863140"/>
    <w:p w14:paraId="7C15237A" w14:textId="172C44E8" w:rsidR="00AE64F7" w:rsidRDefault="00863140" w:rsidP="00863140">
      <w:r>
        <w:t xml:space="preserve">Conni offered to </w:t>
      </w:r>
      <w:proofErr w:type="gramStart"/>
      <w:r>
        <w:t>help out</w:t>
      </w:r>
      <w:proofErr w:type="gramEnd"/>
      <w:r>
        <w:t>, shadowed people, learnt, built a network. “That’s definitely the most important part in all of this,” she adds. “The whole industry is one big networking event. Every show is a networking event.”</w:t>
      </w:r>
    </w:p>
    <w:p w14:paraId="2748F223" w14:textId="77777777" w:rsidR="00863140" w:rsidRPr="00AE64F7" w:rsidRDefault="00863140" w:rsidP="00863140"/>
    <w:p w14:paraId="7A46E32D" w14:textId="70A3F96B" w:rsidR="00934FB4" w:rsidRDefault="00934FB4" w:rsidP="00934FB4">
      <w:pPr>
        <w:pStyle w:val="Caption"/>
      </w:pPr>
      <w:r>
        <w:rPr>
          <w:noProof/>
        </w:rPr>
        <w:drawing>
          <wp:inline distT="0" distB="0" distL="0" distR="0" wp14:anchorId="5DA476A7" wp14:editId="17B575F0">
            <wp:extent cx="4960961" cy="3307097"/>
            <wp:effectExtent l="0" t="0" r="0" b="7620"/>
            <wp:docPr id="1489409173" name="Grafik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89409173" name="Grafik 1489409173"/>
                    <pic:cNvPicPr/>
                  </pic:nvPicPr>
                  <pic:blipFill>
                    <a:blip r:embed="rId12"/>
                    <a:stretch>
                      <a:fillRect/>
                    </a:stretch>
                  </pic:blipFill>
                  <pic:spPr>
                    <a:xfrm>
                      <a:off x="0" y="0"/>
                      <a:ext cx="4964313" cy="3309332"/>
                    </a:xfrm>
                    <a:prstGeom prst="rect">
                      <a:avLst/>
                    </a:prstGeom>
                  </pic:spPr>
                </pic:pic>
              </a:graphicData>
            </a:graphic>
          </wp:inline>
        </w:drawing>
      </w:r>
    </w:p>
    <w:p w14:paraId="141A500A" w14:textId="692D012A" w:rsidR="00934FB4" w:rsidRDefault="00934FB4" w:rsidP="00934FB4">
      <w:pPr>
        <w:pStyle w:val="Caption"/>
      </w:pPr>
      <w:r>
        <w:t>“T</w:t>
      </w:r>
      <w:r w:rsidRPr="00AE64F7">
        <w:t xml:space="preserve">he whole industry is </w:t>
      </w:r>
      <w:r w:rsidR="00600D80">
        <w:t>one</w:t>
      </w:r>
      <w:r w:rsidRPr="00AE64F7">
        <w:t xml:space="preserve"> big networking event</w:t>
      </w:r>
      <w:r>
        <w:t>,” says Conni E</w:t>
      </w:r>
      <w:r w:rsidR="00600D80">
        <w:t>t</w:t>
      </w:r>
      <w:r>
        <w:t>tinger</w:t>
      </w:r>
      <w:r w:rsidR="00F75F77">
        <w:t xml:space="preserve"> </w:t>
      </w:r>
      <w:r w:rsidR="00F75F77" w:rsidRPr="00F75F77">
        <w:t>(Photo Credit:</w:t>
      </w:r>
      <w:r w:rsidR="00F75F77" w:rsidRPr="00AE64F7">
        <w:t xml:space="preserve"> Mike Casey</w:t>
      </w:r>
      <w:r w:rsidR="00F75F77">
        <w:t>)</w:t>
      </w:r>
    </w:p>
    <w:p w14:paraId="420CD35A" w14:textId="77777777" w:rsidR="00600D80" w:rsidRDefault="00600D80" w:rsidP="00934FB4"/>
    <w:p w14:paraId="118ABE00" w14:textId="1BBA5981" w:rsidR="00934FB4" w:rsidRDefault="00863140" w:rsidP="00934FB4">
      <w:r w:rsidRPr="00863140">
        <w:t xml:space="preserve">There have also been happy coincidences. Conni was 19 when a colleague of a colleague got sick. She tagged along, unloaded the trailer, plugged in the backline and helped with </w:t>
      </w:r>
      <w:r w:rsidRPr="00863140">
        <w:lastRenderedPageBreak/>
        <w:t>everything. “And then I stayed with that band for seven years, ending up doing front-of-house,” she says. New connections, local jobs in Vienna and additional band tours quickly followed.</w:t>
      </w:r>
    </w:p>
    <w:p w14:paraId="7A4C65A8" w14:textId="77777777" w:rsidR="00863140" w:rsidRDefault="00863140" w:rsidP="00934FB4"/>
    <w:p w14:paraId="2377F1B3" w14:textId="77777777" w:rsidR="00AE64F7" w:rsidRPr="00AA50D0" w:rsidRDefault="00AE64F7" w:rsidP="00AE64F7">
      <w:pPr>
        <w:rPr>
          <w:b/>
          <w:bCs/>
        </w:rPr>
      </w:pPr>
      <w:r w:rsidRPr="00AA50D0">
        <w:rPr>
          <w:b/>
          <w:bCs/>
        </w:rPr>
        <w:t>To show the audience that the song is alive: “It’s like breathing”</w:t>
      </w:r>
    </w:p>
    <w:p w14:paraId="0EAF288D" w14:textId="34FA3E30" w:rsidR="00AE64F7" w:rsidRDefault="00863140" w:rsidP="00AE64F7">
      <w:r w:rsidRPr="00863140">
        <w:t xml:space="preserve">Talking about routines in the job, Conni quickly mentions her preference to mix with DCAs. She laughs: “My whole setup is kind of based on that, I think because my education and my early years were also very heavy in studio work. In my mind, I kind of see a Pro Tools session in front of me when I see a mixing desk.” She typically sets up DCAs for drums, guitars, bass, backing vocals and vocals. That is the foundation: “I have an ‘All’ DCA with everything but the main vocals, I have an effect DCA and once I’ve </w:t>
      </w:r>
      <w:proofErr w:type="spellStart"/>
      <w:r w:rsidRPr="00863140">
        <w:t>dialed</w:t>
      </w:r>
      <w:proofErr w:type="spellEnd"/>
      <w:r w:rsidRPr="00863140">
        <w:t xml:space="preserve"> in my single signals, I go to that layer where I have my DCAs and I stay on that 90% of the show. I do a lot of little fader rides where I kind of follow the tension arc of the song with tiny adjustments. Like I will take down my all DCA 2-3 dB in a pre-chorus – and once the chorus hits, I’ll go back to where I was before to make the audience feel that the song is alive. It’s like breathing.” Even reverbs for vocals are never preset, but </w:t>
      </w:r>
      <w:proofErr w:type="gramStart"/>
      <w:r w:rsidRPr="00863140">
        <w:t>live-adjusted</w:t>
      </w:r>
      <w:proofErr w:type="gramEnd"/>
      <w:r w:rsidRPr="00863140">
        <w:t xml:space="preserve"> on the effects tab on the fly.</w:t>
      </w:r>
    </w:p>
    <w:p w14:paraId="01A76BFC" w14:textId="77777777" w:rsidR="00863140" w:rsidRPr="00AE64F7" w:rsidRDefault="00863140" w:rsidP="00AE64F7"/>
    <w:p w14:paraId="70B366E3" w14:textId="77777777" w:rsidR="00AE64F7" w:rsidRPr="00AA50D0" w:rsidRDefault="00AE64F7" w:rsidP="00AE64F7">
      <w:pPr>
        <w:rPr>
          <w:b/>
          <w:bCs/>
        </w:rPr>
      </w:pPr>
      <w:r w:rsidRPr="00AA50D0">
        <w:rPr>
          <w:b/>
          <w:bCs/>
        </w:rPr>
        <w:t>“Sometimes I feel like sound engineers forget whom we are mixing for”</w:t>
      </w:r>
    </w:p>
    <w:p w14:paraId="7C0DBDB2" w14:textId="2ED1FD05" w:rsidR="00AE64F7" w:rsidRDefault="00863140" w:rsidP="00AE64F7">
      <w:r w:rsidRPr="00863140">
        <w:t xml:space="preserve">That also reflects her signature topic: “I put in the utmost effort to make the show, the sound better, to make the experience for the crowd as good as I can. Sometimes I feel like sound </w:t>
      </w:r>
      <w:proofErr w:type="gramStart"/>
      <w:r w:rsidRPr="00863140">
        <w:t>engineers</w:t>
      </w:r>
      <w:proofErr w:type="gramEnd"/>
      <w:r w:rsidRPr="00863140">
        <w:t xml:space="preserve"> kind of forget that you’re there for the crowd and not for yourself. That’s why we should roam through the crowd and listen on their listening positions instead of our throne at FOH. Do everything you can to make it sound good for the crowd. </w:t>
      </w:r>
      <w:proofErr w:type="gramStart"/>
      <w:r w:rsidRPr="00863140">
        <w:t>Basically</w:t>
      </w:r>
      <w:proofErr w:type="gramEnd"/>
      <w:r w:rsidRPr="00863140">
        <w:t xml:space="preserve"> that’s what I try to do.”</w:t>
      </w:r>
    </w:p>
    <w:p w14:paraId="7CF48C8F" w14:textId="77777777" w:rsidR="00863140" w:rsidRPr="00AE64F7" w:rsidRDefault="00863140" w:rsidP="00AE64F7"/>
    <w:p w14:paraId="36333E6A" w14:textId="77777777" w:rsidR="00AE64F7" w:rsidRPr="00AA50D0" w:rsidRDefault="00AE64F7" w:rsidP="00AE64F7">
      <w:pPr>
        <w:rPr>
          <w:b/>
          <w:bCs/>
        </w:rPr>
      </w:pPr>
      <w:r w:rsidRPr="00AA50D0">
        <w:rPr>
          <w:b/>
          <w:bCs/>
        </w:rPr>
        <w:t>“Technical and social skills are equally important”</w:t>
      </w:r>
    </w:p>
    <w:p w14:paraId="5D182624" w14:textId="16D1B394" w:rsidR="00AE64F7" w:rsidRDefault="00863140" w:rsidP="00AE64F7">
      <w:r w:rsidRPr="00863140">
        <w:t xml:space="preserve">Another key competence she reflects on is not technical at all: “Technical skill level and the social part of the job are, to me personally, almost equally important. I guess everyone has worked with engineers that are grumpy, that maybe like to drink a few beers too many, that maybe take their hygiene not that seriously. If you live with them on a tour bus, it’s not the best. There are so many </w:t>
      </w:r>
      <w:proofErr w:type="gramStart"/>
      <w:r w:rsidRPr="00863140">
        <w:t>factors</w:t>
      </w:r>
      <w:proofErr w:type="gramEnd"/>
      <w:r w:rsidRPr="00863140">
        <w:t xml:space="preserve"> and I understand that a social part is equally important next to the skill level. Ideally you find someone who kicks ass at their job and is also </w:t>
      </w:r>
      <w:proofErr w:type="gramStart"/>
      <w:r w:rsidRPr="00863140">
        <w:t>really cool</w:t>
      </w:r>
      <w:proofErr w:type="gramEnd"/>
      <w:r w:rsidRPr="00863140">
        <w:t xml:space="preserve"> to be around. </w:t>
      </w:r>
      <w:proofErr w:type="gramStart"/>
      <w:r w:rsidRPr="00863140">
        <w:t>Plus</w:t>
      </w:r>
      <w:proofErr w:type="gramEnd"/>
      <w:r w:rsidRPr="00863140">
        <w:t xml:space="preserve"> you need to be able to read the room, handle different egos and calibrate to very different personalities. Otherwise, you’ll never be able to translate your expertise.”</w:t>
      </w:r>
    </w:p>
    <w:p w14:paraId="50759B29" w14:textId="77777777" w:rsidR="0089755F" w:rsidRPr="00AE64F7" w:rsidRDefault="0089755F" w:rsidP="00AE64F7"/>
    <w:p w14:paraId="027C1D41" w14:textId="7ECC3599" w:rsidR="00AE64F7" w:rsidRPr="00AA50D0" w:rsidRDefault="00AE64F7" w:rsidP="00AE64F7">
      <w:pPr>
        <w:rPr>
          <w:b/>
          <w:bCs/>
        </w:rPr>
      </w:pPr>
      <w:r w:rsidRPr="00AA50D0">
        <w:rPr>
          <w:b/>
          <w:bCs/>
        </w:rPr>
        <w:t>“No one said: You can be an audio engineer”</w:t>
      </w:r>
    </w:p>
    <w:p w14:paraId="59262079" w14:textId="77777777" w:rsidR="00863140" w:rsidRDefault="00863140" w:rsidP="00863140">
      <w:r>
        <w:lastRenderedPageBreak/>
        <w:t xml:space="preserve">Besides thinking of Pro Tools and the early days in that little youth </w:t>
      </w:r>
      <w:proofErr w:type="spellStart"/>
      <w:r>
        <w:t>center</w:t>
      </w:r>
      <w:proofErr w:type="spellEnd"/>
      <w:r>
        <w:t xml:space="preserve"> studio, Conni remembers another phenomenon from the old days: “When you’re in school, the range of jobs or careers you could pursue seemed a little narrow. We’ve advanced today, yes, but when I was in school, no one said, ‘you can be an audio engineer’. They said you could work in a bank, be a teacher or a doctor, a nurse or whatever. No one really talked about the technical jobs – apart from a catholic priest at my church, funnily enough.” She remembers very well that the first years in the industry can be hard: “If you are not 100% confident, people see ‘Oh, this is a young, shy person’ or whatever and they pick on you. And they might call you ‘cute’ little names or say inappropriate things.”</w:t>
      </w:r>
    </w:p>
    <w:p w14:paraId="26B899ED" w14:textId="77777777" w:rsidR="00863140" w:rsidRDefault="00863140" w:rsidP="00863140"/>
    <w:p w14:paraId="53436633" w14:textId="12F5D604" w:rsidR="005047C7" w:rsidRDefault="00863140" w:rsidP="00863140">
      <w:r>
        <w:t xml:space="preserve">Conni continues: “Every show you will be asked ‘Should I carry this for you, it’s heavy!’ It can be very frustrating. It might only take just one bad experience that makes someone say, ‘**** this, I’m going to do something else’. Or, in my case, it gives you the urge to prove yourself, carry the heaviest pieces and be extremely well prepared, so as not to give any space for comments. You </w:t>
      </w:r>
      <w:proofErr w:type="gramStart"/>
      <w:r>
        <w:t>have to</w:t>
      </w:r>
      <w:proofErr w:type="gramEnd"/>
      <w:r>
        <w:t xml:space="preserve"> get over this hump of backlash that you might have in the beginning and it’s not easy. You just work extra hard and prove time and time again that you belong.”</w:t>
      </w:r>
    </w:p>
    <w:p w14:paraId="782FD183" w14:textId="77777777" w:rsidR="00863140" w:rsidRPr="00AE64F7" w:rsidRDefault="00863140" w:rsidP="00863140"/>
    <w:p w14:paraId="1BF08011" w14:textId="142DE65D" w:rsidR="00AE64F7" w:rsidRPr="00AE64F7" w:rsidRDefault="00F75F77" w:rsidP="00AE64F7">
      <w:r>
        <w:rPr>
          <w:noProof/>
        </w:rPr>
        <w:drawing>
          <wp:inline distT="0" distB="0" distL="0" distR="0" wp14:anchorId="3FEB4471" wp14:editId="22E0D9DD">
            <wp:extent cx="5003800" cy="3335655"/>
            <wp:effectExtent l="0" t="0" r="6350" b="0"/>
            <wp:docPr id="1728810943" name="Grafik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28810943" name="Grafik 1728810943"/>
                    <pic:cNvPicPr/>
                  </pic:nvPicPr>
                  <pic:blipFill>
                    <a:blip r:embed="rId13"/>
                    <a:stretch>
                      <a:fillRect/>
                    </a:stretch>
                  </pic:blipFill>
                  <pic:spPr>
                    <a:xfrm>
                      <a:off x="0" y="0"/>
                      <a:ext cx="5003800" cy="3335655"/>
                    </a:xfrm>
                    <a:prstGeom prst="rect">
                      <a:avLst/>
                    </a:prstGeom>
                  </pic:spPr>
                </pic:pic>
              </a:graphicData>
            </a:graphic>
          </wp:inline>
        </w:drawing>
      </w:r>
    </w:p>
    <w:p w14:paraId="3737D24E" w14:textId="77777777" w:rsidR="005047C7" w:rsidRDefault="005047C7" w:rsidP="00AE64F7"/>
    <w:p w14:paraId="20FAEC97" w14:textId="77777777" w:rsidR="00863140" w:rsidRDefault="00863140" w:rsidP="00863140">
      <w:r>
        <w:t>“</w:t>
      </w:r>
      <w:proofErr w:type="gramStart"/>
      <w:r>
        <w:t>So</w:t>
      </w:r>
      <w:proofErr w:type="gramEnd"/>
      <w:r>
        <w:t xml:space="preserve"> the women that we have in this industry? The few female colleagues that I have? I would vouch for them because they are amazing, and I’ve met a few that are simply incredible. And I </w:t>
      </w:r>
      <w:r>
        <w:lastRenderedPageBreak/>
        <w:t>know they had to go through all of this, too, to get to where they are. And that’s why they are so good. Maybe you could see it as the good side – if there’s a good side to it.”</w:t>
      </w:r>
    </w:p>
    <w:p w14:paraId="55532499" w14:textId="77777777" w:rsidR="00863140" w:rsidRDefault="00863140" w:rsidP="00863140"/>
    <w:p w14:paraId="26020799" w14:textId="71AFEB91" w:rsidR="00AE64F7" w:rsidRDefault="00863140" w:rsidP="00863140">
      <w:r>
        <w:t>For Conni, it is a great sign to see that today, there are lots of initiatives that help women make their path: Women in Live Music in Europe, Sisters of Music in Austria, Sound Girls in North America. They all help and guide and offer a safe space.</w:t>
      </w:r>
    </w:p>
    <w:p w14:paraId="13C2240C" w14:textId="77777777" w:rsidR="00863140" w:rsidRPr="00AE64F7" w:rsidRDefault="00863140" w:rsidP="00863140"/>
    <w:p w14:paraId="36EA31AE" w14:textId="633AC7EF" w:rsidR="00AE64F7" w:rsidRPr="00AA50D0" w:rsidRDefault="00AE64F7" w:rsidP="00AE64F7">
      <w:pPr>
        <w:rPr>
          <w:b/>
          <w:bCs/>
        </w:rPr>
      </w:pPr>
      <w:r w:rsidRPr="00AA50D0">
        <w:rPr>
          <w:b/>
          <w:bCs/>
        </w:rPr>
        <w:t xml:space="preserve">The key: </w:t>
      </w:r>
      <w:r w:rsidR="00F75F77">
        <w:rPr>
          <w:b/>
          <w:bCs/>
        </w:rPr>
        <w:t>c</w:t>
      </w:r>
      <w:r w:rsidRPr="00AA50D0">
        <w:rPr>
          <w:b/>
          <w:bCs/>
        </w:rPr>
        <w:t>onfidence</w:t>
      </w:r>
    </w:p>
    <w:p w14:paraId="4F0A3D73" w14:textId="07838A4A" w:rsidR="00AE64F7" w:rsidRDefault="00863140" w:rsidP="00AE64F7">
      <w:r w:rsidRPr="00863140">
        <w:t xml:space="preserve">To Conni, confidence is important in the game of live audio. You need safe zones to build the experience, to get the routines. It’s a big jump from audio school to the moment where you run a live show. You need to learn on the job, not from a book. “Live engineering is thrilling,” she says. “You have one chance to make it sound good, to make the signal flow work, for the musicians to play a good show. You play the song once. </w:t>
      </w:r>
      <w:proofErr w:type="gramStart"/>
      <w:r w:rsidRPr="00863140">
        <w:t>Generally</w:t>
      </w:r>
      <w:proofErr w:type="gramEnd"/>
      <w:r w:rsidRPr="00863140">
        <w:t xml:space="preserve"> I think I would like more hands-on education because I feel like a lot of people are afraid to take first steps in the industry. To get the practical experience. It would be so cool if we had workshops or trainings in venues every so often, it would help women and men alike.” That’s where confidence grows from, says Conni. “The more you work, the more hands-on experience you have, the better. You make mistakes and you have scary moments when things don’t work out, but you learn how to find quick solutions. With that you get more confident because at some point you know: Nothing can scare me anymore. I can handle every situation.”</w:t>
      </w:r>
    </w:p>
    <w:p w14:paraId="73ADB98C" w14:textId="77777777" w:rsidR="00863140" w:rsidRPr="00AE64F7" w:rsidRDefault="00863140" w:rsidP="00AE64F7"/>
    <w:p w14:paraId="56E44F19" w14:textId="77777777" w:rsidR="00AE64F7" w:rsidRPr="006F6961" w:rsidRDefault="00AE64F7" w:rsidP="00AE64F7">
      <w:pPr>
        <w:rPr>
          <w:b/>
          <w:bCs/>
        </w:rPr>
      </w:pPr>
      <w:r w:rsidRPr="006F6961">
        <w:rPr>
          <w:b/>
          <w:bCs/>
        </w:rPr>
        <w:t>“Let’s not soundcheck today”</w:t>
      </w:r>
    </w:p>
    <w:p w14:paraId="6868729E" w14:textId="77777777" w:rsidR="00863140" w:rsidRDefault="00863140" w:rsidP="00863140">
      <w:r>
        <w:t xml:space="preserve">It is from that confidence that one might sometimes hear Conni say: “Let’s not soundcheck today”. Sometimes you also simply don’t have the chance </w:t>
      </w:r>
      <w:proofErr w:type="gramStart"/>
      <w:r>
        <w:t>to</w:t>
      </w:r>
      <w:proofErr w:type="gramEnd"/>
      <w:r>
        <w:t xml:space="preserve"> or you are missing half of the band.</w:t>
      </w:r>
    </w:p>
    <w:p w14:paraId="0A0205EC" w14:textId="77777777" w:rsidR="00863140" w:rsidRDefault="00863140" w:rsidP="00863140"/>
    <w:p w14:paraId="335CD14C" w14:textId="0AA9DF24" w:rsidR="00AE64F7" w:rsidRDefault="00863140" w:rsidP="00863140">
      <w:r>
        <w:t xml:space="preserve">It’s not the end of the world. Conni smiles: “I set everything up. I have my scene saved. We do a quick line check before the show. Then? First song starts and that’s where you quickly </w:t>
      </w:r>
      <w:proofErr w:type="gramStart"/>
      <w:r>
        <w:t>have to</w:t>
      </w:r>
      <w:proofErr w:type="gramEnd"/>
      <w:r>
        <w:t xml:space="preserve"> dial it in. It’s a very punk rock approach, but I trust my system and my gear. I know that sometimes, even in a stressful festival situation, all I can do is to pre-set up the desk, stage box, mics on stands, wireless frequencies… Just make sure all of this is done. And then the actual work concerning the mix and the music happens in the line check and first song. I know it can be done because my system and gear </w:t>
      </w:r>
      <w:proofErr w:type="gramStart"/>
      <w:r>
        <w:t>is</w:t>
      </w:r>
      <w:proofErr w:type="gramEnd"/>
      <w:r>
        <w:t xml:space="preserve"> reliable.“</w:t>
      </w:r>
    </w:p>
    <w:p w14:paraId="4C3C11C1" w14:textId="77777777" w:rsidR="00863140" w:rsidRPr="00AE64F7" w:rsidRDefault="00863140" w:rsidP="00863140"/>
    <w:p w14:paraId="0AD614DF" w14:textId="77777777" w:rsidR="00AE64F7" w:rsidRPr="00197977" w:rsidRDefault="00AE64F7" w:rsidP="00197977">
      <w:pPr>
        <w:pStyle w:val="About"/>
        <w:rPr>
          <w:b/>
          <w:bCs/>
        </w:rPr>
      </w:pPr>
      <w:r w:rsidRPr="00197977">
        <w:rPr>
          <w:b/>
          <w:bCs/>
        </w:rPr>
        <w:t>About Conni Ettinger</w:t>
      </w:r>
    </w:p>
    <w:p w14:paraId="6885840F" w14:textId="5393BB99" w:rsidR="00CE16A4" w:rsidRPr="00447B0B" w:rsidRDefault="00AE64F7" w:rsidP="00F75F77">
      <w:pPr>
        <w:pStyle w:val="About"/>
        <w:rPr>
          <w:lang w:val="en-US"/>
        </w:rPr>
      </w:pPr>
      <w:r w:rsidRPr="00AE64F7">
        <w:lastRenderedPageBreak/>
        <w:t xml:space="preserve">Conni is a Vienna-based FOH engineer and tour manager. She currently mainly tours with Canadian </w:t>
      </w:r>
      <w:r w:rsidR="005047C7">
        <w:t>b</w:t>
      </w:r>
      <w:r w:rsidRPr="00AE64F7">
        <w:t xml:space="preserve">and Comeback Kid and has </w:t>
      </w:r>
      <w:r w:rsidR="005047C7">
        <w:t xml:space="preserve">previously </w:t>
      </w:r>
      <w:r w:rsidRPr="00AE64F7">
        <w:t xml:space="preserve">worked with bands like Casey, Russkaja, Suicide Silence and </w:t>
      </w:r>
      <w:proofErr w:type="spellStart"/>
      <w:r w:rsidRPr="00AE64F7">
        <w:t>Blackbraid</w:t>
      </w:r>
      <w:proofErr w:type="spellEnd"/>
      <w:r w:rsidRPr="00AE64F7">
        <w:t xml:space="preserve">. </w:t>
      </w:r>
      <w:hyperlink r:id="rId14" w:history="1">
        <w:r w:rsidR="00067ECF" w:rsidRPr="00447B0B">
          <w:rPr>
            <w:rStyle w:val="Hyperlink"/>
            <w:color w:val="0095D5" w:themeColor="accent1"/>
            <w:lang w:val="en-US"/>
          </w:rPr>
          <w:t>https://www.instagram.com/connitschiwaa/</w:t>
        </w:r>
      </w:hyperlink>
    </w:p>
    <w:p w14:paraId="63260EDE" w14:textId="77777777" w:rsidR="00784C28" w:rsidRPr="00CE16A4" w:rsidRDefault="00784C28" w:rsidP="00CE16A4"/>
    <w:bookmarkEnd w:id="0"/>
    <w:p w14:paraId="5FF2D9EB" w14:textId="77777777" w:rsidR="00F379EC" w:rsidRPr="00CE16A4" w:rsidRDefault="00F379EC" w:rsidP="00CE16A4">
      <w:r w:rsidRPr="00CE16A4">
        <w:t>(Ends)</w:t>
      </w:r>
    </w:p>
    <w:p w14:paraId="029EF32D" w14:textId="77777777" w:rsidR="00F379EC" w:rsidRPr="00CE16A4" w:rsidRDefault="00F379EC" w:rsidP="00CE16A4"/>
    <w:p w14:paraId="26E3C0EB" w14:textId="77890AD5" w:rsidR="00C2340D" w:rsidRPr="00CE16A4" w:rsidRDefault="005E40DD" w:rsidP="00CE16A4">
      <w:r w:rsidRPr="00CE16A4">
        <w:t>The high-resolution images accompanying this media release</w:t>
      </w:r>
      <w:r w:rsidR="00703735">
        <w:t xml:space="preserve"> </w:t>
      </w:r>
      <w:r w:rsidRPr="00CE16A4">
        <w:t xml:space="preserve">can be downloaded </w:t>
      </w:r>
      <w:hyperlink r:id="rId15" w:history="1">
        <w:r w:rsidRPr="005047C7">
          <w:rPr>
            <w:rStyle w:val="Hyperlink"/>
            <w:color w:val="0095D5" w:themeColor="accent1"/>
          </w:rPr>
          <w:t>here</w:t>
        </w:r>
      </w:hyperlink>
      <w:r w:rsidRPr="00CE16A4">
        <w:t>.</w:t>
      </w:r>
    </w:p>
    <w:p w14:paraId="2A7E61F4" w14:textId="77777777" w:rsidR="00840D34" w:rsidRDefault="00840D34" w:rsidP="00CE16A4"/>
    <w:p w14:paraId="28460960" w14:textId="77777777" w:rsidR="00F75F77" w:rsidRDefault="00F75F77" w:rsidP="00F75F77"/>
    <w:p w14:paraId="21E26458" w14:textId="77777777" w:rsidR="00F75F77" w:rsidRPr="00A60A5A" w:rsidRDefault="00F75F77" w:rsidP="00F75F77">
      <w:pPr>
        <w:pStyle w:val="About"/>
        <w:rPr>
          <w:b/>
          <w:bCs/>
          <w:lang w:val="en-US"/>
        </w:rPr>
      </w:pPr>
      <w:r w:rsidRPr="00A60A5A">
        <w:rPr>
          <w:b/>
          <w:bCs/>
          <w:lang w:val="en-US"/>
        </w:rPr>
        <w:t>About the Sennheiser Brand – More than 80 Years of Building the Future of Audio</w:t>
      </w:r>
    </w:p>
    <w:p w14:paraId="05304DDA" w14:textId="77777777" w:rsidR="00F75F77" w:rsidRDefault="00F75F77" w:rsidP="00F75F77">
      <w:pPr>
        <w:pStyle w:val="About"/>
        <w:rPr>
          <w:lang w:val="en-US"/>
        </w:rPr>
      </w:pPr>
      <w:r w:rsidRPr="00A60A5A">
        <w:rPr>
          <w:lang w:val="en-US"/>
        </w:rPr>
        <w:t xml:space="preserve">We live and breathe audio. We are driven by the passion to create audio solutions that make a difference. This passion has taken us from the world’s greatest stages to the quietest listening rooms – and made Sennheiser the name behind audio that doesn’t just sound good: It feels true. Since 1945, we have stood for building the future of audio and bringing remarkable sound experiences to our customers. </w:t>
      </w:r>
    </w:p>
    <w:p w14:paraId="110738A8" w14:textId="77777777" w:rsidR="00863140" w:rsidRDefault="00863140" w:rsidP="00F75F77">
      <w:pPr>
        <w:pStyle w:val="About"/>
        <w:rPr>
          <w:lang w:val="en-US"/>
        </w:rPr>
      </w:pPr>
    </w:p>
    <w:p w14:paraId="65EAECB0" w14:textId="77777777" w:rsidR="00F75F77" w:rsidRDefault="00F75F77" w:rsidP="00F75F77">
      <w:pPr>
        <w:pStyle w:val="About"/>
        <w:rPr>
          <w:lang w:val="en-US"/>
        </w:rPr>
      </w:pPr>
      <w:r w:rsidRPr="00A60A5A">
        <w:rPr>
          <w:lang w:val="en-US"/>
        </w:rPr>
        <w:t>While professional audio solutions such as microphones, meeting solutions, streaming technologies and monitoring systems are part of the business of Sennheiser electronic SE &amp; Co. KG, the business with consumer devices such as headphones, soundbars and speech-enhanced hearables is operated by Sonova Holding AG under the license of Sennheiser.</w:t>
      </w:r>
    </w:p>
    <w:bookmarkStart w:id="1" w:name="_Hlk515635723"/>
    <w:p w14:paraId="191F242B" w14:textId="77777777" w:rsidR="008A3DFC" w:rsidRPr="00B16D78" w:rsidRDefault="008A3DFC" w:rsidP="008A3DFC">
      <w:pPr>
        <w:spacing w:line="240" w:lineRule="auto"/>
        <w:rPr>
          <w:color w:val="0095D5" w:themeColor="accent1"/>
          <w:szCs w:val="18"/>
        </w:rPr>
      </w:pPr>
      <w:r>
        <w:fldChar w:fldCharType="begin"/>
      </w:r>
      <w:r>
        <w:instrText>HYPERLINK "http://www.sennheiser.com"</w:instrText>
      </w:r>
      <w:r>
        <w:fldChar w:fldCharType="separate"/>
      </w:r>
      <w:r w:rsidRPr="00B16D78">
        <w:rPr>
          <w:rStyle w:val="Hyperlink"/>
          <w:color w:val="0095D5" w:themeColor="accent1"/>
          <w:szCs w:val="18"/>
          <w:u w:val="none"/>
        </w:rPr>
        <w:t>www.sennheiser.com</w:t>
      </w:r>
      <w:r>
        <w:fldChar w:fldCharType="end"/>
      </w:r>
      <w:r w:rsidRPr="00B16D78">
        <w:rPr>
          <w:color w:val="0095D5" w:themeColor="accent1"/>
          <w:szCs w:val="18"/>
        </w:rPr>
        <w:t xml:space="preserve"> </w:t>
      </w:r>
    </w:p>
    <w:p w14:paraId="5ABB3247" w14:textId="77777777" w:rsidR="008A3DFC" w:rsidRPr="00B16D78" w:rsidRDefault="008A3DFC" w:rsidP="008A3DFC">
      <w:pPr>
        <w:spacing w:line="240" w:lineRule="auto"/>
        <w:rPr>
          <w:color w:val="0095D5" w:themeColor="accent1"/>
          <w:szCs w:val="18"/>
        </w:rPr>
      </w:pPr>
      <w:hyperlink r:id="rId16" w:history="1">
        <w:r w:rsidRPr="00B16D78">
          <w:rPr>
            <w:rStyle w:val="Hyperlink"/>
            <w:color w:val="0095D5" w:themeColor="accent1"/>
            <w:szCs w:val="18"/>
            <w:u w:val="none"/>
          </w:rPr>
          <w:t>www.sennheiser-hearing.com</w:t>
        </w:r>
      </w:hyperlink>
    </w:p>
    <w:bookmarkEnd w:id="1"/>
    <w:p w14:paraId="5A84B185" w14:textId="77777777" w:rsidR="008A3DFC" w:rsidRPr="00B16D78" w:rsidRDefault="008A3DFC" w:rsidP="008A3DFC">
      <w:pPr>
        <w:pStyle w:val="About"/>
      </w:pPr>
    </w:p>
    <w:p w14:paraId="2F9B3274" w14:textId="77777777" w:rsidR="008A3DFC" w:rsidRPr="00B16D78" w:rsidRDefault="008A3DFC" w:rsidP="008A3DFC">
      <w:pPr>
        <w:pStyle w:val="About"/>
      </w:pPr>
    </w:p>
    <w:p w14:paraId="6FEB5EA2" w14:textId="0702A261" w:rsidR="008A3DFC" w:rsidRPr="00B16D78" w:rsidRDefault="00F75F77" w:rsidP="008A3DFC">
      <w:pPr>
        <w:pStyle w:val="Contact"/>
        <w:rPr>
          <w:b/>
        </w:rPr>
      </w:pPr>
      <w:r>
        <w:rPr>
          <w:b/>
        </w:rPr>
        <w:t xml:space="preserve">Local </w:t>
      </w:r>
      <w:r w:rsidR="008A3DFC" w:rsidRPr="00B16D78">
        <w:rPr>
          <w:b/>
        </w:rPr>
        <w:t>Press Contact</w:t>
      </w:r>
      <w:r w:rsidR="00210053">
        <w:rPr>
          <w:b/>
        </w:rPr>
        <w:t>s</w:t>
      </w:r>
    </w:p>
    <w:p w14:paraId="339A6C88" w14:textId="6BF4460D" w:rsidR="008A3DFC" w:rsidRPr="00210053" w:rsidRDefault="008A3DFC" w:rsidP="008A3DFC">
      <w:pPr>
        <w:pStyle w:val="Contact"/>
        <w:rPr>
          <w:color w:val="0095D5"/>
          <w:lang w:val="en-US"/>
        </w:rPr>
      </w:pPr>
      <w:r w:rsidRPr="00210053">
        <w:rPr>
          <w:color w:val="0095D5"/>
          <w:lang w:val="en-US"/>
        </w:rPr>
        <w:t>Stephanie Schmidt</w:t>
      </w:r>
      <w:r w:rsidR="00503D54" w:rsidRPr="00210053">
        <w:rPr>
          <w:color w:val="0095D5"/>
          <w:lang w:val="en-US"/>
        </w:rPr>
        <w:tab/>
      </w:r>
      <w:r w:rsidR="00585994" w:rsidRPr="00210053">
        <w:rPr>
          <w:color w:val="0095D5"/>
          <w:lang w:val="en-US"/>
        </w:rPr>
        <w:t>Sarah James</w:t>
      </w:r>
    </w:p>
    <w:p w14:paraId="464264AA" w14:textId="0C32EC77" w:rsidR="008A3DFC" w:rsidRPr="00585994" w:rsidRDefault="00503D54" w:rsidP="008A3DFC">
      <w:pPr>
        <w:pStyle w:val="Contact"/>
        <w:rPr>
          <w:lang w:val="de-DE"/>
        </w:rPr>
      </w:pPr>
      <w:r w:rsidRPr="00585994">
        <w:rPr>
          <w:lang w:val="de-DE"/>
        </w:rPr>
        <w:t>stephanie.schmidt@sennheiser.com</w:t>
      </w:r>
      <w:r w:rsidRPr="00585994">
        <w:rPr>
          <w:lang w:val="de-DE"/>
        </w:rPr>
        <w:tab/>
      </w:r>
      <w:r w:rsidR="00585994" w:rsidRPr="00585994">
        <w:rPr>
          <w:lang w:val="de-DE"/>
        </w:rPr>
        <w:t>sarahj@gasolinemedia.com</w:t>
      </w:r>
    </w:p>
    <w:p w14:paraId="7C1C9DA1" w14:textId="29155127" w:rsidR="008A3DFC" w:rsidRPr="00585994" w:rsidRDefault="008A3DFC" w:rsidP="008A3DFC">
      <w:pPr>
        <w:pStyle w:val="Contact"/>
        <w:rPr>
          <w:lang w:val="de-DE"/>
        </w:rPr>
      </w:pPr>
      <w:r w:rsidRPr="00585994">
        <w:rPr>
          <w:lang w:val="de-DE"/>
        </w:rPr>
        <w:t>+49 (5130) 600 – 1275</w:t>
      </w:r>
      <w:r w:rsidR="00503D54" w:rsidRPr="00585994">
        <w:rPr>
          <w:lang w:val="de-DE"/>
        </w:rPr>
        <w:tab/>
      </w:r>
      <w:r w:rsidR="00585994" w:rsidRPr="00585994">
        <w:t>+44 (0)7702 421635</w:t>
      </w:r>
    </w:p>
    <w:p w14:paraId="1D03FDCD" w14:textId="77777777" w:rsidR="008A3DFC" w:rsidRPr="00585994" w:rsidRDefault="008A3DFC" w:rsidP="00CE16A4">
      <w:pPr>
        <w:rPr>
          <w:lang w:val="de-DE"/>
        </w:rPr>
      </w:pPr>
    </w:p>
    <w:sectPr w:rsidR="008A3DFC" w:rsidRPr="00585994" w:rsidSect="00723055">
      <w:headerReference w:type="default" r:id="rId17"/>
      <w:headerReference w:type="first" r:id="rId18"/>
      <w:footerReference w:type="first" r:id="rId19"/>
      <w:pgSz w:w="11906" w:h="16838" w:code="9"/>
      <w:pgMar w:top="2754" w:right="2608" w:bottom="1418" w:left="1418" w:header="629" w:footer="134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endnote w:type="separator" w:id="-1">
    <w:p w14:paraId="1014BC20" w14:textId="77777777" w:rsidR="00325855" w:rsidRDefault="00325855" w:rsidP="00CA1EB9">
      <w:pPr>
        <w:spacing w:line="240" w:lineRule="auto"/>
      </w:pPr>
      <w:r>
        <w:separator/>
      </w:r>
    </w:p>
  </w:endnote>
  <w:endnote w:type="continuationSeparator" w:id="0">
    <w:p w14:paraId="3CD5108F" w14:textId="77777777" w:rsidR="00325855" w:rsidRDefault="00325855" w:rsidP="00CA1EB9">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font w:name="Symbol">
    <w:panose1 w:val="05050102010706020507"/>
    <w:charset w:val="02"/>
    <w:family w:val="decorative"/>
    <w:pitch w:val="variable"/>
    <w:sig w:usb0="00000000" w:usb1="10000000" w:usb2="00000000" w:usb3="00000000" w:csb0="80000000" w:csb1="00000000"/>
    <w:embedRegular r:id="rId1" w:fontKey="{EF202184-D742-CB43-8E78-38583D9E789B}"/>
  </w:font>
  <w:font w:name="Times New Roman">
    <w:panose1 w:val="02020603050405020304"/>
    <w:charset w:val="00"/>
    <w:family w:val="roman"/>
    <w:pitch w:val="variable"/>
    <w:sig w:usb0="E0002EFF" w:usb1="C000785B" w:usb2="00000009" w:usb3="00000000" w:csb0="000001FF" w:csb1="00000000"/>
    <w:embedRegular r:id="rId2" w:fontKey="{A080C2EC-5C00-A441-95FE-6B18AB99ADEA}"/>
    <w:embedBold r:id="rId3" w:fontKey="{13325354-8279-A047-A601-35247243461A}"/>
    <w:embedItalic r:id="rId4" w:fontKey="{2BA5F8B0-3FE4-0B42-8B4B-FD4352F8033F}"/>
  </w:font>
  <w:font w:name="Courier New">
    <w:panose1 w:val="02070309020205020404"/>
    <w:charset w:val="00"/>
    <w:family w:val="modern"/>
    <w:pitch w:val="fixed"/>
    <w:sig w:usb0="E0002AFF" w:usb1="C0007843" w:usb2="00000009" w:usb3="00000000" w:csb0="000001FF" w:csb1="00000000"/>
    <w:embedRegular r:id="rId5" w:fontKey="{E2818088-7EB3-4D40-8BB0-26B96F061B18}"/>
  </w:font>
  <w:font w:name="Wingdings">
    <w:panose1 w:val="05000000000000000000"/>
    <w:charset w:val="4D"/>
    <w:family w:val="decorative"/>
    <w:pitch w:val="variable"/>
    <w:sig w:usb0="00000003" w:usb1="00000000" w:usb2="00000000" w:usb3="00000000" w:csb0="80000001" w:csb1="00000000"/>
    <w:embedRegular r:id="rId6" w:fontKey="{D78C419E-FCCB-1741-8231-BD13362804D5}"/>
  </w:font>
  <w:font w:name="Arial">
    <w:panose1 w:val="020B0604020202020204"/>
    <w:charset w:val="00"/>
    <w:family w:val="swiss"/>
    <w:pitch w:val="variable"/>
    <w:sig w:usb0="E0002AFF" w:usb1="C0007843" w:usb2="00000009" w:usb3="00000000" w:csb0="000001FF" w:csb1="00000000"/>
    <w:embedRegular r:id="rId7" w:fontKey="{3257B42F-90BD-CA42-A360-7C5CD46DBC58}"/>
  </w:font>
  <w:font w:name="Sennheiser Office">
    <w:altName w:val="Cambria"/>
    <w:panose1 w:val="020B0604020202020204"/>
    <w:charset w:val="00"/>
    <w:family w:val="swiss"/>
    <w:pitch w:val="variable"/>
    <w:sig w:usb0="A00000AF" w:usb1="500020DB" w:usb2="00000000" w:usb3="00000000" w:csb0="00000093" w:csb1="00000000"/>
    <w:embedRegular r:id="rId8" w:fontKey="{1D7E549E-9580-4743-A524-555E147689E4}"/>
    <w:embedBold r:id="rId9" w:fontKey="{7EFE3EF5-9D0F-6E47-A8CA-C189689D6A12}"/>
    <w:embedItalic r:id="rId10" w:fontKey="{331CB00E-60D7-DD47-A24F-69E0574E5FDA}"/>
  </w:font>
  <w:font w:name="Calibri">
    <w:panose1 w:val="020F0502020204030204"/>
    <w:charset w:val="00"/>
    <w:family w:val="swiss"/>
    <w:pitch w:val="variable"/>
    <w:sig w:usb0="E4002EFF" w:usb1="C200247B" w:usb2="00000009" w:usb3="00000000" w:csb0="000001FF" w:csb1="00000000"/>
    <w:embedRegular r:id="rId11" w:fontKey="{255A3856-F068-4C47-A286-7C157D07FE5F}"/>
  </w:font>
  <w:font w:name="PMingLiU">
    <w:altName w:val="新細明體"/>
    <w:panose1 w:val="02020500000000000000"/>
    <w:charset w:val="88"/>
    <w:family w:val="roman"/>
    <w:pitch w:val="variable"/>
    <w:sig w:usb0="A00002FF" w:usb1="28CFFCFA" w:usb2="00000016" w:usb3="00000000" w:csb0="00100001" w:csb1="00000000"/>
  </w:font>
  <w:font w:name="Segoe UI">
    <w:panose1 w:val="020B0502040204020203"/>
    <w:charset w:val="00"/>
    <w:family w:val="swiss"/>
    <w:pitch w:val="variable"/>
    <w:sig w:usb0="E4002EFF" w:usb1="C000E47F" w:usb2="00000009" w:usb3="00000000" w:csb0="000001FF" w:csb1="00000000"/>
    <w:embedRegular r:id="rId12" w:fontKey="{CD904E7E-4FCB-A342-BCAE-BF398FDCE226}"/>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206EEAD7" w14:textId="77777777" w:rsidR="006B693E" w:rsidRDefault="006B693E" w:rsidP="009031C7">
    <w:pPr>
      <w:pStyle w:val="Footer"/>
      <w:tabs>
        <w:tab w:val="left" w:pos="3068"/>
      </w:tabs>
    </w:pPr>
    <w:r>
      <w:rPr>
        <w:noProof/>
        <w:lang w:eastAsia="en-GB"/>
      </w:rPr>
      <w:drawing>
        <wp:anchor distT="0" distB="0" distL="114300" distR="114300" simplePos="0" relativeHeight="251673600" behindDoc="0" locked="1" layoutInCell="1" allowOverlap="1" wp14:anchorId="67CA44CD" wp14:editId="55BE5C7D">
          <wp:simplePos x="0" y="0"/>
          <wp:positionH relativeFrom="page">
            <wp:posOffset>900430</wp:posOffset>
          </wp:positionH>
          <wp:positionV relativeFrom="page">
            <wp:posOffset>10153015</wp:posOffset>
          </wp:positionV>
          <wp:extent cx="1026000" cy="108000"/>
          <wp:effectExtent l="0" t="0" r="3175" b="6350"/>
          <wp:wrapNone/>
          <wp:docPr id="26" name="Grafik 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_Logoschrift_black.emf"/>
                  <pic:cNvPicPr/>
                </pic:nvPicPr>
                <pic:blipFill>
                  <a:blip r:embed="rId1">
                    <a:extLst>
                      <a:ext uri="{28A0092B-C50C-407E-A947-70E740481C1C}">
                        <a14:useLocalDpi xmlns:a14="http://schemas.microsoft.com/office/drawing/2010/main" val="0"/>
                      </a:ext>
                    </a:extLst>
                  </a:blip>
                  <a:stretch>
                    <a:fillRect/>
                  </a:stretch>
                </pic:blipFill>
                <pic:spPr>
                  <a:xfrm>
                    <a:off x="0" y="0"/>
                    <a:ext cx="1026000" cy="108000"/>
                  </a:xfrm>
                  <a:prstGeom prst="rect">
                    <a:avLst/>
                  </a:prstGeom>
                </pic:spPr>
              </pic:pic>
            </a:graphicData>
          </a:graphic>
        </wp:anchor>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footnote w:type="separator" w:id="-1">
    <w:p w14:paraId="7A01A6E4" w14:textId="77777777" w:rsidR="00325855" w:rsidRDefault="00325855" w:rsidP="00CA1EB9">
      <w:pPr>
        <w:spacing w:line="240" w:lineRule="auto"/>
      </w:pPr>
      <w:r>
        <w:separator/>
      </w:r>
    </w:p>
  </w:footnote>
  <w:footnote w:type="continuationSeparator" w:id="0">
    <w:p w14:paraId="5649D239" w14:textId="77777777" w:rsidR="00325855" w:rsidRDefault="00325855" w:rsidP="00CA1EB9">
      <w:pPr>
        <w:spacing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193E20B4" w14:textId="7A2EF3A0" w:rsidR="006B693E" w:rsidRPr="008E5D5C" w:rsidRDefault="00CE16A4" w:rsidP="008E5D5C">
    <w:pPr>
      <w:pStyle w:val="Header"/>
      <w:rPr>
        <w:color w:val="0095D5" w:themeColor="accent1"/>
      </w:rPr>
    </w:pPr>
    <w:r>
      <w:rPr>
        <w:color w:val="0095D5" w:themeColor="accent1"/>
      </w:rPr>
      <w:t>The Engineer’s Path</w:t>
    </w:r>
  </w:p>
  <w:p w14:paraId="7F7951A9" w14:textId="77777777" w:rsidR="006B693E" w:rsidRPr="008E5D5C" w:rsidRDefault="006A5535" w:rsidP="008E5D5C">
    <w:pPr>
      <w:pStyle w:val="Header"/>
    </w:pPr>
    <w:r>
      <w:fldChar w:fldCharType="begin"/>
    </w:r>
    <w:r>
      <w:instrText xml:space="preserve"> PAGE  \* Arabic  \* MERGEFORMAT </w:instrText>
    </w:r>
    <w:r>
      <w:fldChar w:fldCharType="separate"/>
    </w:r>
    <w:r>
      <w:rPr>
        <w:noProof/>
      </w:rPr>
      <w:t>10</w:t>
    </w:r>
    <w:r>
      <w:rPr>
        <w:noProof/>
      </w:rPr>
      <w:fldChar w:fldCharType="end"/>
    </w:r>
    <w:r w:rsidR="006B693E">
      <w:t>/</w:t>
    </w:r>
    <w:fldSimple w:instr="NUMPAGES  \* Arabic  \* MERGEFORMAT">
      <w:r>
        <w:rPr>
          <w:noProof/>
        </w:rPr>
        <w:t>10</w:t>
      </w:r>
    </w:fldSimple>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3B0E4655" w14:textId="0FA6F607" w:rsidR="006B693E" w:rsidRPr="008E5D5C" w:rsidRDefault="006B693E" w:rsidP="008E5D5C">
    <w:pPr>
      <w:pStyle w:val="Header"/>
      <w:rPr>
        <w:color w:val="0095D5" w:themeColor="accent1"/>
      </w:rPr>
    </w:pPr>
    <w:r w:rsidRPr="008E5D5C">
      <w:rPr>
        <w:noProof/>
        <w:color w:val="0095D5" w:themeColor="accent1"/>
        <w:lang w:eastAsia="en-GB"/>
      </w:rPr>
      <w:drawing>
        <wp:anchor distT="0" distB="0" distL="114300" distR="114300" simplePos="0" relativeHeight="251658240" behindDoc="0" locked="1" layoutInCell="1" allowOverlap="1" wp14:anchorId="6326A251" wp14:editId="5C2DE580">
          <wp:simplePos x="0" y="0"/>
          <wp:positionH relativeFrom="page">
            <wp:posOffset>900430</wp:posOffset>
          </wp:positionH>
          <wp:positionV relativeFrom="page">
            <wp:posOffset>422275</wp:posOffset>
          </wp:positionV>
          <wp:extent cx="576000" cy="431117"/>
          <wp:effectExtent l="0" t="0" r="0" b="7620"/>
          <wp:wrapNone/>
          <wp:docPr id="24" name="Grafik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_Logo_black.emf"/>
                  <pic:cNvPicPr/>
                </pic:nvPicPr>
                <pic:blipFill>
                  <a:blip r:embed="rId1">
                    <a:extLst>
                      <a:ext uri="{28A0092B-C50C-407E-A947-70E740481C1C}">
                        <a14:useLocalDpi xmlns:a14="http://schemas.microsoft.com/office/drawing/2010/main" val="0"/>
                      </a:ext>
                    </a:extLst>
                  </a:blip>
                  <a:stretch>
                    <a:fillRect/>
                  </a:stretch>
                </pic:blipFill>
                <pic:spPr>
                  <a:xfrm>
                    <a:off x="0" y="0"/>
                    <a:ext cx="576000" cy="431117"/>
                  </a:xfrm>
                  <a:prstGeom prst="rect">
                    <a:avLst/>
                  </a:prstGeom>
                </pic:spPr>
              </pic:pic>
            </a:graphicData>
          </a:graphic>
        </wp:anchor>
      </w:drawing>
    </w:r>
    <w:r w:rsidR="00CE16A4">
      <w:rPr>
        <w:color w:val="0095D5" w:themeColor="accent1"/>
      </w:rPr>
      <w:t>The Engineer’s Path</w:t>
    </w:r>
  </w:p>
  <w:p w14:paraId="2DACF8BB" w14:textId="77777777" w:rsidR="006B693E" w:rsidRPr="008E5D5C" w:rsidRDefault="006A5535" w:rsidP="008E5D5C">
    <w:pPr>
      <w:pStyle w:val="Header"/>
    </w:pPr>
    <w:r>
      <w:fldChar w:fldCharType="begin"/>
    </w:r>
    <w:r>
      <w:instrText xml:space="preserve"> PAGE  \* Arabic  \* MERGEFORMAT </w:instrText>
    </w:r>
    <w:r>
      <w:fldChar w:fldCharType="separate"/>
    </w:r>
    <w:r>
      <w:rPr>
        <w:noProof/>
      </w:rPr>
      <w:t>1</w:t>
    </w:r>
    <w:r>
      <w:rPr>
        <w:noProof/>
      </w:rPr>
      <w:fldChar w:fldCharType="end"/>
    </w:r>
    <w:r w:rsidR="006B693E">
      <w:t>/</w:t>
    </w:r>
    <w:fldSimple w:instr="NUMPAGES  \* Arabic  \* MERGEFORMAT">
      <w:r>
        <w:rPr>
          <w:noProof/>
        </w:rPr>
        <w:t>10</w:t>
      </w:r>
    </w:fldSimple>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abstractNum w:abstractNumId="0" w15:restartNumberingAfterBreak="0">
    <w:nsid w:val="0C222208"/>
    <w:multiLevelType w:val="hybridMultilevel"/>
    <w:tmpl w:val="E8E2D5FC"/>
    <w:lvl w:ilvl="0" w:tplc="04070001">
      <w:start w:val="1"/>
      <w:numFmt w:val="bullet"/>
      <w:lvlText w:val=""/>
      <w:lvlJc w:val="left"/>
      <w:pPr>
        <w:ind w:left="360" w:hanging="360"/>
      </w:pPr>
      <w:rPr>
        <w:rFonts w:ascii="Symbol" w:hAnsi="Symbol" w:hint="default"/>
      </w:rPr>
    </w:lvl>
    <w:lvl w:ilvl="1" w:tplc="04070003" w:tentative="1">
      <w:start w:val="1"/>
      <w:numFmt w:val="bullet"/>
      <w:lvlText w:val="o"/>
      <w:lvlJc w:val="left"/>
      <w:pPr>
        <w:ind w:left="1080" w:hanging="360"/>
      </w:pPr>
      <w:rPr>
        <w:rFonts w:ascii="Courier New" w:hAnsi="Courier New" w:cs="Courier New" w:hint="default"/>
      </w:rPr>
    </w:lvl>
    <w:lvl w:ilvl="2" w:tplc="04070005" w:tentative="1">
      <w:start w:val="1"/>
      <w:numFmt w:val="bullet"/>
      <w:lvlText w:val=""/>
      <w:lvlJc w:val="left"/>
      <w:pPr>
        <w:ind w:left="1800" w:hanging="360"/>
      </w:pPr>
      <w:rPr>
        <w:rFonts w:ascii="Wingdings" w:hAnsi="Wingdings" w:hint="default"/>
      </w:rPr>
    </w:lvl>
    <w:lvl w:ilvl="3" w:tplc="04070001" w:tentative="1">
      <w:start w:val="1"/>
      <w:numFmt w:val="bullet"/>
      <w:lvlText w:val=""/>
      <w:lvlJc w:val="left"/>
      <w:pPr>
        <w:ind w:left="2520" w:hanging="360"/>
      </w:pPr>
      <w:rPr>
        <w:rFonts w:ascii="Symbol" w:hAnsi="Symbol" w:hint="default"/>
      </w:rPr>
    </w:lvl>
    <w:lvl w:ilvl="4" w:tplc="04070003" w:tentative="1">
      <w:start w:val="1"/>
      <w:numFmt w:val="bullet"/>
      <w:lvlText w:val="o"/>
      <w:lvlJc w:val="left"/>
      <w:pPr>
        <w:ind w:left="3240" w:hanging="360"/>
      </w:pPr>
      <w:rPr>
        <w:rFonts w:ascii="Courier New" w:hAnsi="Courier New" w:cs="Courier New" w:hint="default"/>
      </w:rPr>
    </w:lvl>
    <w:lvl w:ilvl="5" w:tplc="04070005" w:tentative="1">
      <w:start w:val="1"/>
      <w:numFmt w:val="bullet"/>
      <w:lvlText w:val=""/>
      <w:lvlJc w:val="left"/>
      <w:pPr>
        <w:ind w:left="3960" w:hanging="360"/>
      </w:pPr>
      <w:rPr>
        <w:rFonts w:ascii="Wingdings" w:hAnsi="Wingdings" w:hint="default"/>
      </w:rPr>
    </w:lvl>
    <w:lvl w:ilvl="6" w:tplc="04070001" w:tentative="1">
      <w:start w:val="1"/>
      <w:numFmt w:val="bullet"/>
      <w:lvlText w:val=""/>
      <w:lvlJc w:val="left"/>
      <w:pPr>
        <w:ind w:left="4680" w:hanging="360"/>
      </w:pPr>
      <w:rPr>
        <w:rFonts w:ascii="Symbol" w:hAnsi="Symbol" w:hint="default"/>
      </w:rPr>
    </w:lvl>
    <w:lvl w:ilvl="7" w:tplc="04070003" w:tentative="1">
      <w:start w:val="1"/>
      <w:numFmt w:val="bullet"/>
      <w:lvlText w:val="o"/>
      <w:lvlJc w:val="left"/>
      <w:pPr>
        <w:ind w:left="5400" w:hanging="360"/>
      </w:pPr>
      <w:rPr>
        <w:rFonts w:ascii="Courier New" w:hAnsi="Courier New" w:cs="Courier New" w:hint="default"/>
      </w:rPr>
    </w:lvl>
    <w:lvl w:ilvl="8" w:tplc="04070005" w:tentative="1">
      <w:start w:val="1"/>
      <w:numFmt w:val="bullet"/>
      <w:lvlText w:val=""/>
      <w:lvlJc w:val="left"/>
      <w:pPr>
        <w:ind w:left="6120" w:hanging="360"/>
      </w:pPr>
      <w:rPr>
        <w:rFonts w:ascii="Wingdings" w:hAnsi="Wingdings" w:hint="default"/>
      </w:rPr>
    </w:lvl>
  </w:abstractNum>
  <w:abstractNum w:abstractNumId="1" w15:restartNumberingAfterBreak="0">
    <w:nsid w:val="0D3B3A63"/>
    <w:multiLevelType w:val="hybridMultilevel"/>
    <w:tmpl w:val="5840E91C"/>
    <w:lvl w:ilvl="0" w:tplc="0809000F">
      <w:start w:val="1"/>
      <w:numFmt w:val="decimal"/>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2" w15:restartNumberingAfterBreak="0">
    <w:nsid w:val="0E115A0C"/>
    <w:multiLevelType w:val="multilevel"/>
    <w:tmpl w:val="6A329DB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 w15:restartNumberingAfterBreak="0">
    <w:nsid w:val="0ECE1D50"/>
    <w:multiLevelType w:val="hybridMultilevel"/>
    <w:tmpl w:val="94702408"/>
    <w:lvl w:ilvl="0" w:tplc="88A24F66">
      <w:start w:val="1"/>
      <w:numFmt w:val="bullet"/>
      <w:lvlText w:val="•"/>
      <w:lvlJc w:val="left"/>
      <w:pPr>
        <w:tabs>
          <w:tab w:val="num" w:pos="720"/>
        </w:tabs>
        <w:ind w:left="720" w:hanging="360"/>
      </w:pPr>
      <w:rPr>
        <w:rFonts w:ascii="Arial" w:hAnsi="Arial" w:hint="default"/>
      </w:rPr>
    </w:lvl>
    <w:lvl w:ilvl="1" w:tplc="83A4C7C0" w:tentative="1">
      <w:start w:val="1"/>
      <w:numFmt w:val="bullet"/>
      <w:lvlText w:val="•"/>
      <w:lvlJc w:val="left"/>
      <w:pPr>
        <w:tabs>
          <w:tab w:val="num" w:pos="1440"/>
        </w:tabs>
        <w:ind w:left="1440" w:hanging="360"/>
      </w:pPr>
      <w:rPr>
        <w:rFonts w:ascii="Arial" w:hAnsi="Arial" w:hint="default"/>
      </w:rPr>
    </w:lvl>
    <w:lvl w:ilvl="2" w:tplc="967C83DA" w:tentative="1">
      <w:start w:val="1"/>
      <w:numFmt w:val="bullet"/>
      <w:lvlText w:val="•"/>
      <w:lvlJc w:val="left"/>
      <w:pPr>
        <w:tabs>
          <w:tab w:val="num" w:pos="2160"/>
        </w:tabs>
        <w:ind w:left="2160" w:hanging="360"/>
      </w:pPr>
      <w:rPr>
        <w:rFonts w:ascii="Arial" w:hAnsi="Arial" w:hint="default"/>
      </w:rPr>
    </w:lvl>
    <w:lvl w:ilvl="3" w:tplc="B94623C8" w:tentative="1">
      <w:start w:val="1"/>
      <w:numFmt w:val="bullet"/>
      <w:lvlText w:val="•"/>
      <w:lvlJc w:val="left"/>
      <w:pPr>
        <w:tabs>
          <w:tab w:val="num" w:pos="2880"/>
        </w:tabs>
        <w:ind w:left="2880" w:hanging="360"/>
      </w:pPr>
      <w:rPr>
        <w:rFonts w:ascii="Arial" w:hAnsi="Arial" w:hint="default"/>
      </w:rPr>
    </w:lvl>
    <w:lvl w:ilvl="4" w:tplc="101AFBCA" w:tentative="1">
      <w:start w:val="1"/>
      <w:numFmt w:val="bullet"/>
      <w:lvlText w:val="•"/>
      <w:lvlJc w:val="left"/>
      <w:pPr>
        <w:tabs>
          <w:tab w:val="num" w:pos="3600"/>
        </w:tabs>
        <w:ind w:left="3600" w:hanging="360"/>
      </w:pPr>
      <w:rPr>
        <w:rFonts w:ascii="Arial" w:hAnsi="Arial" w:hint="default"/>
      </w:rPr>
    </w:lvl>
    <w:lvl w:ilvl="5" w:tplc="1BDAFA92" w:tentative="1">
      <w:start w:val="1"/>
      <w:numFmt w:val="bullet"/>
      <w:lvlText w:val="•"/>
      <w:lvlJc w:val="left"/>
      <w:pPr>
        <w:tabs>
          <w:tab w:val="num" w:pos="4320"/>
        </w:tabs>
        <w:ind w:left="4320" w:hanging="360"/>
      </w:pPr>
      <w:rPr>
        <w:rFonts w:ascii="Arial" w:hAnsi="Arial" w:hint="default"/>
      </w:rPr>
    </w:lvl>
    <w:lvl w:ilvl="6" w:tplc="7AD01744" w:tentative="1">
      <w:start w:val="1"/>
      <w:numFmt w:val="bullet"/>
      <w:lvlText w:val="•"/>
      <w:lvlJc w:val="left"/>
      <w:pPr>
        <w:tabs>
          <w:tab w:val="num" w:pos="5040"/>
        </w:tabs>
        <w:ind w:left="5040" w:hanging="360"/>
      </w:pPr>
      <w:rPr>
        <w:rFonts w:ascii="Arial" w:hAnsi="Arial" w:hint="default"/>
      </w:rPr>
    </w:lvl>
    <w:lvl w:ilvl="7" w:tplc="155CC854" w:tentative="1">
      <w:start w:val="1"/>
      <w:numFmt w:val="bullet"/>
      <w:lvlText w:val="•"/>
      <w:lvlJc w:val="left"/>
      <w:pPr>
        <w:tabs>
          <w:tab w:val="num" w:pos="5760"/>
        </w:tabs>
        <w:ind w:left="5760" w:hanging="360"/>
      </w:pPr>
      <w:rPr>
        <w:rFonts w:ascii="Arial" w:hAnsi="Arial" w:hint="default"/>
      </w:rPr>
    </w:lvl>
    <w:lvl w:ilvl="8" w:tplc="DA104B50" w:tentative="1">
      <w:start w:val="1"/>
      <w:numFmt w:val="bullet"/>
      <w:lvlText w:val="•"/>
      <w:lvlJc w:val="left"/>
      <w:pPr>
        <w:tabs>
          <w:tab w:val="num" w:pos="6480"/>
        </w:tabs>
        <w:ind w:left="6480" w:hanging="360"/>
      </w:pPr>
      <w:rPr>
        <w:rFonts w:ascii="Arial" w:hAnsi="Arial" w:hint="default"/>
      </w:rPr>
    </w:lvl>
  </w:abstractNum>
  <w:abstractNum w:abstractNumId="4" w15:restartNumberingAfterBreak="0">
    <w:nsid w:val="231E6785"/>
    <w:multiLevelType w:val="multilevel"/>
    <w:tmpl w:val="5D2A891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 w15:restartNumberingAfterBreak="0">
    <w:nsid w:val="2BB8608B"/>
    <w:multiLevelType w:val="multilevel"/>
    <w:tmpl w:val="248C867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 w15:restartNumberingAfterBreak="0">
    <w:nsid w:val="336556B2"/>
    <w:multiLevelType w:val="hybridMultilevel"/>
    <w:tmpl w:val="FFFFFFFF"/>
    <w:lvl w:ilvl="0" w:tplc="6BE25486">
      <w:start w:val="1"/>
      <w:numFmt w:val="bullet"/>
      <w:lvlText w:val=""/>
      <w:lvlJc w:val="left"/>
      <w:pPr>
        <w:ind w:left="720" w:hanging="360"/>
      </w:pPr>
      <w:rPr>
        <w:rFonts w:ascii="Symbol" w:hAnsi="Symbol" w:hint="default"/>
      </w:rPr>
    </w:lvl>
    <w:lvl w:ilvl="1" w:tplc="EE42FDDA">
      <w:start w:val="1"/>
      <w:numFmt w:val="bullet"/>
      <w:lvlText w:val="o"/>
      <w:lvlJc w:val="left"/>
      <w:pPr>
        <w:ind w:left="1440" w:hanging="360"/>
      </w:pPr>
      <w:rPr>
        <w:rFonts w:ascii="Courier New" w:hAnsi="Courier New" w:cs="Times New Roman" w:hint="default"/>
      </w:rPr>
    </w:lvl>
    <w:lvl w:ilvl="2" w:tplc="6270F72C">
      <w:start w:val="1"/>
      <w:numFmt w:val="bullet"/>
      <w:lvlText w:val=""/>
      <w:lvlJc w:val="left"/>
      <w:pPr>
        <w:ind w:left="2160" w:hanging="360"/>
      </w:pPr>
      <w:rPr>
        <w:rFonts w:ascii="Wingdings" w:hAnsi="Wingdings" w:hint="default"/>
      </w:rPr>
    </w:lvl>
    <w:lvl w:ilvl="3" w:tplc="1F3A4F72">
      <w:start w:val="1"/>
      <w:numFmt w:val="bullet"/>
      <w:lvlText w:val=""/>
      <w:lvlJc w:val="left"/>
      <w:pPr>
        <w:ind w:left="2880" w:hanging="360"/>
      </w:pPr>
      <w:rPr>
        <w:rFonts w:ascii="Symbol" w:hAnsi="Symbol" w:hint="default"/>
      </w:rPr>
    </w:lvl>
    <w:lvl w:ilvl="4" w:tplc="5C409B96">
      <w:start w:val="1"/>
      <w:numFmt w:val="bullet"/>
      <w:lvlText w:val="o"/>
      <w:lvlJc w:val="left"/>
      <w:pPr>
        <w:ind w:left="3600" w:hanging="360"/>
      </w:pPr>
      <w:rPr>
        <w:rFonts w:ascii="Courier New" w:hAnsi="Courier New" w:cs="Times New Roman" w:hint="default"/>
      </w:rPr>
    </w:lvl>
    <w:lvl w:ilvl="5" w:tplc="4F165482">
      <w:start w:val="1"/>
      <w:numFmt w:val="bullet"/>
      <w:lvlText w:val=""/>
      <w:lvlJc w:val="left"/>
      <w:pPr>
        <w:ind w:left="4320" w:hanging="360"/>
      </w:pPr>
      <w:rPr>
        <w:rFonts w:ascii="Wingdings" w:hAnsi="Wingdings" w:hint="default"/>
      </w:rPr>
    </w:lvl>
    <w:lvl w:ilvl="6" w:tplc="7112458E">
      <w:start w:val="1"/>
      <w:numFmt w:val="bullet"/>
      <w:lvlText w:val=""/>
      <w:lvlJc w:val="left"/>
      <w:pPr>
        <w:ind w:left="5040" w:hanging="360"/>
      </w:pPr>
      <w:rPr>
        <w:rFonts w:ascii="Symbol" w:hAnsi="Symbol" w:hint="default"/>
      </w:rPr>
    </w:lvl>
    <w:lvl w:ilvl="7" w:tplc="C886346C">
      <w:start w:val="1"/>
      <w:numFmt w:val="bullet"/>
      <w:lvlText w:val="o"/>
      <w:lvlJc w:val="left"/>
      <w:pPr>
        <w:ind w:left="5760" w:hanging="360"/>
      </w:pPr>
      <w:rPr>
        <w:rFonts w:ascii="Courier New" w:hAnsi="Courier New" w:cs="Times New Roman" w:hint="default"/>
      </w:rPr>
    </w:lvl>
    <w:lvl w:ilvl="8" w:tplc="939647EA">
      <w:start w:val="1"/>
      <w:numFmt w:val="bullet"/>
      <w:lvlText w:val=""/>
      <w:lvlJc w:val="left"/>
      <w:pPr>
        <w:ind w:left="6480" w:hanging="360"/>
      </w:pPr>
      <w:rPr>
        <w:rFonts w:ascii="Wingdings" w:hAnsi="Wingdings" w:hint="default"/>
      </w:rPr>
    </w:lvl>
  </w:abstractNum>
  <w:abstractNum w:abstractNumId="7" w15:restartNumberingAfterBreak="0">
    <w:nsid w:val="359E2E5C"/>
    <w:multiLevelType w:val="hybridMultilevel"/>
    <w:tmpl w:val="26445EB4"/>
    <w:lvl w:ilvl="0" w:tplc="A4106C0A">
      <w:start w:val="1"/>
      <w:numFmt w:val="decimal"/>
      <w:lvlText w:val="(%1)"/>
      <w:lvlJc w:val="left"/>
      <w:pPr>
        <w:ind w:left="360" w:hanging="360"/>
      </w:pPr>
      <w:rPr>
        <w:rFonts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8" w15:restartNumberingAfterBreak="0">
    <w:nsid w:val="38D465B9"/>
    <w:multiLevelType w:val="hybridMultilevel"/>
    <w:tmpl w:val="8BDC176E"/>
    <w:lvl w:ilvl="0" w:tplc="882C634A">
      <w:numFmt w:val="bullet"/>
      <w:lvlText w:val="-"/>
      <w:lvlJc w:val="left"/>
      <w:pPr>
        <w:ind w:left="360" w:hanging="360"/>
      </w:pPr>
      <w:rPr>
        <w:rFonts w:ascii="Sennheiser Office" w:eastAsiaTheme="minorHAnsi" w:hAnsi="Sennheiser Office" w:cstheme="minorBidi" w:hint="default"/>
      </w:rPr>
    </w:lvl>
    <w:lvl w:ilvl="1" w:tplc="04070003" w:tentative="1">
      <w:start w:val="1"/>
      <w:numFmt w:val="bullet"/>
      <w:lvlText w:val="o"/>
      <w:lvlJc w:val="left"/>
      <w:pPr>
        <w:ind w:left="1080" w:hanging="360"/>
      </w:pPr>
      <w:rPr>
        <w:rFonts w:ascii="Courier New" w:hAnsi="Courier New" w:cs="Courier New" w:hint="default"/>
      </w:rPr>
    </w:lvl>
    <w:lvl w:ilvl="2" w:tplc="04070005" w:tentative="1">
      <w:start w:val="1"/>
      <w:numFmt w:val="bullet"/>
      <w:lvlText w:val=""/>
      <w:lvlJc w:val="left"/>
      <w:pPr>
        <w:ind w:left="1800" w:hanging="360"/>
      </w:pPr>
      <w:rPr>
        <w:rFonts w:ascii="Wingdings" w:hAnsi="Wingdings" w:hint="default"/>
      </w:rPr>
    </w:lvl>
    <w:lvl w:ilvl="3" w:tplc="04070001" w:tentative="1">
      <w:start w:val="1"/>
      <w:numFmt w:val="bullet"/>
      <w:lvlText w:val=""/>
      <w:lvlJc w:val="left"/>
      <w:pPr>
        <w:ind w:left="2520" w:hanging="360"/>
      </w:pPr>
      <w:rPr>
        <w:rFonts w:ascii="Symbol" w:hAnsi="Symbol" w:hint="default"/>
      </w:rPr>
    </w:lvl>
    <w:lvl w:ilvl="4" w:tplc="04070003" w:tentative="1">
      <w:start w:val="1"/>
      <w:numFmt w:val="bullet"/>
      <w:lvlText w:val="o"/>
      <w:lvlJc w:val="left"/>
      <w:pPr>
        <w:ind w:left="3240" w:hanging="360"/>
      </w:pPr>
      <w:rPr>
        <w:rFonts w:ascii="Courier New" w:hAnsi="Courier New" w:cs="Courier New" w:hint="default"/>
      </w:rPr>
    </w:lvl>
    <w:lvl w:ilvl="5" w:tplc="04070005" w:tentative="1">
      <w:start w:val="1"/>
      <w:numFmt w:val="bullet"/>
      <w:lvlText w:val=""/>
      <w:lvlJc w:val="left"/>
      <w:pPr>
        <w:ind w:left="3960" w:hanging="360"/>
      </w:pPr>
      <w:rPr>
        <w:rFonts w:ascii="Wingdings" w:hAnsi="Wingdings" w:hint="default"/>
      </w:rPr>
    </w:lvl>
    <w:lvl w:ilvl="6" w:tplc="04070001" w:tentative="1">
      <w:start w:val="1"/>
      <w:numFmt w:val="bullet"/>
      <w:lvlText w:val=""/>
      <w:lvlJc w:val="left"/>
      <w:pPr>
        <w:ind w:left="4680" w:hanging="360"/>
      </w:pPr>
      <w:rPr>
        <w:rFonts w:ascii="Symbol" w:hAnsi="Symbol" w:hint="default"/>
      </w:rPr>
    </w:lvl>
    <w:lvl w:ilvl="7" w:tplc="04070003" w:tentative="1">
      <w:start w:val="1"/>
      <w:numFmt w:val="bullet"/>
      <w:lvlText w:val="o"/>
      <w:lvlJc w:val="left"/>
      <w:pPr>
        <w:ind w:left="5400" w:hanging="360"/>
      </w:pPr>
      <w:rPr>
        <w:rFonts w:ascii="Courier New" w:hAnsi="Courier New" w:cs="Courier New" w:hint="default"/>
      </w:rPr>
    </w:lvl>
    <w:lvl w:ilvl="8" w:tplc="04070005" w:tentative="1">
      <w:start w:val="1"/>
      <w:numFmt w:val="bullet"/>
      <w:lvlText w:val=""/>
      <w:lvlJc w:val="left"/>
      <w:pPr>
        <w:ind w:left="6120" w:hanging="360"/>
      </w:pPr>
      <w:rPr>
        <w:rFonts w:ascii="Wingdings" w:hAnsi="Wingdings" w:hint="default"/>
      </w:rPr>
    </w:lvl>
  </w:abstractNum>
  <w:abstractNum w:abstractNumId="9" w15:restartNumberingAfterBreak="0">
    <w:nsid w:val="39CE5BDE"/>
    <w:multiLevelType w:val="hybridMultilevel"/>
    <w:tmpl w:val="75A254EE"/>
    <w:lvl w:ilvl="0" w:tplc="BBEE48C0">
      <w:numFmt w:val="bullet"/>
      <w:lvlText w:val="-"/>
      <w:lvlJc w:val="left"/>
      <w:pPr>
        <w:ind w:left="720" w:hanging="360"/>
      </w:pPr>
      <w:rPr>
        <w:rFonts w:ascii="Calibri" w:eastAsia="Calibri" w:hAnsi="Calibri" w:cs="Calibri"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start w:val="1"/>
      <w:numFmt w:val="bullet"/>
      <w:lvlText w:val=""/>
      <w:lvlJc w:val="left"/>
      <w:pPr>
        <w:ind w:left="4320" w:hanging="360"/>
      </w:pPr>
      <w:rPr>
        <w:rFonts w:ascii="Wingdings" w:hAnsi="Wingdings" w:hint="default"/>
      </w:rPr>
    </w:lvl>
    <w:lvl w:ilvl="6" w:tplc="04090001">
      <w:start w:val="1"/>
      <w:numFmt w:val="bullet"/>
      <w:lvlText w:val=""/>
      <w:lvlJc w:val="left"/>
      <w:pPr>
        <w:ind w:left="5040" w:hanging="360"/>
      </w:pPr>
      <w:rPr>
        <w:rFonts w:ascii="Symbol" w:hAnsi="Symbol" w:hint="default"/>
      </w:rPr>
    </w:lvl>
    <w:lvl w:ilvl="7" w:tplc="04090003">
      <w:start w:val="1"/>
      <w:numFmt w:val="bullet"/>
      <w:lvlText w:val="o"/>
      <w:lvlJc w:val="left"/>
      <w:pPr>
        <w:ind w:left="5760" w:hanging="360"/>
      </w:pPr>
      <w:rPr>
        <w:rFonts w:ascii="Courier New" w:hAnsi="Courier New" w:cs="Courier New" w:hint="default"/>
      </w:rPr>
    </w:lvl>
    <w:lvl w:ilvl="8" w:tplc="04090005">
      <w:start w:val="1"/>
      <w:numFmt w:val="bullet"/>
      <w:lvlText w:val=""/>
      <w:lvlJc w:val="left"/>
      <w:pPr>
        <w:ind w:left="6480" w:hanging="360"/>
      </w:pPr>
      <w:rPr>
        <w:rFonts w:ascii="Wingdings" w:hAnsi="Wingdings" w:hint="default"/>
      </w:rPr>
    </w:lvl>
  </w:abstractNum>
  <w:abstractNum w:abstractNumId="10" w15:restartNumberingAfterBreak="0">
    <w:nsid w:val="41DD0580"/>
    <w:multiLevelType w:val="hybridMultilevel"/>
    <w:tmpl w:val="6FCC7182"/>
    <w:lvl w:ilvl="0" w:tplc="293EBB0A">
      <w:start w:val="1"/>
      <w:numFmt w:val="bullet"/>
      <w:lvlText w:val="►"/>
      <w:lvlJc w:val="left"/>
      <w:pPr>
        <w:tabs>
          <w:tab w:val="num" w:pos="720"/>
        </w:tabs>
        <w:ind w:left="720" w:hanging="360"/>
      </w:pPr>
      <w:rPr>
        <w:rFonts w:ascii="Sennheiser Office" w:hAnsi="Sennheiser Office" w:hint="default"/>
      </w:rPr>
    </w:lvl>
    <w:lvl w:ilvl="1" w:tplc="0A0859D0">
      <w:numFmt w:val="bullet"/>
      <w:lvlText w:val="–"/>
      <w:lvlJc w:val="left"/>
      <w:pPr>
        <w:tabs>
          <w:tab w:val="num" w:pos="1440"/>
        </w:tabs>
        <w:ind w:left="1440" w:hanging="360"/>
      </w:pPr>
      <w:rPr>
        <w:rFonts w:ascii="Sennheiser Office" w:hAnsi="Sennheiser Office" w:hint="default"/>
      </w:rPr>
    </w:lvl>
    <w:lvl w:ilvl="2" w:tplc="137A71B6" w:tentative="1">
      <w:start w:val="1"/>
      <w:numFmt w:val="bullet"/>
      <w:lvlText w:val="►"/>
      <w:lvlJc w:val="left"/>
      <w:pPr>
        <w:tabs>
          <w:tab w:val="num" w:pos="2160"/>
        </w:tabs>
        <w:ind w:left="2160" w:hanging="360"/>
      </w:pPr>
      <w:rPr>
        <w:rFonts w:ascii="Sennheiser Office" w:hAnsi="Sennheiser Office" w:hint="default"/>
      </w:rPr>
    </w:lvl>
    <w:lvl w:ilvl="3" w:tplc="CD420D2E" w:tentative="1">
      <w:start w:val="1"/>
      <w:numFmt w:val="bullet"/>
      <w:lvlText w:val="►"/>
      <w:lvlJc w:val="left"/>
      <w:pPr>
        <w:tabs>
          <w:tab w:val="num" w:pos="2880"/>
        </w:tabs>
        <w:ind w:left="2880" w:hanging="360"/>
      </w:pPr>
      <w:rPr>
        <w:rFonts w:ascii="Sennheiser Office" w:hAnsi="Sennheiser Office" w:hint="default"/>
      </w:rPr>
    </w:lvl>
    <w:lvl w:ilvl="4" w:tplc="EAA8ECC4" w:tentative="1">
      <w:start w:val="1"/>
      <w:numFmt w:val="bullet"/>
      <w:lvlText w:val="►"/>
      <w:lvlJc w:val="left"/>
      <w:pPr>
        <w:tabs>
          <w:tab w:val="num" w:pos="3600"/>
        </w:tabs>
        <w:ind w:left="3600" w:hanging="360"/>
      </w:pPr>
      <w:rPr>
        <w:rFonts w:ascii="Sennheiser Office" w:hAnsi="Sennheiser Office" w:hint="default"/>
      </w:rPr>
    </w:lvl>
    <w:lvl w:ilvl="5" w:tplc="CE10FC24" w:tentative="1">
      <w:start w:val="1"/>
      <w:numFmt w:val="bullet"/>
      <w:lvlText w:val="►"/>
      <w:lvlJc w:val="left"/>
      <w:pPr>
        <w:tabs>
          <w:tab w:val="num" w:pos="4320"/>
        </w:tabs>
        <w:ind w:left="4320" w:hanging="360"/>
      </w:pPr>
      <w:rPr>
        <w:rFonts w:ascii="Sennheiser Office" w:hAnsi="Sennheiser Office" w:hint="default"/>
      </w:rPr>
    </w:lvl>
    <w:lvl w:ilvl="6" w:tplc="A0BA7660" w:tentative="1">
      <w:start w:val="1"/>
      <w:numFmt w:val="bullet"/>
      <w:lvlText w:val="►"/>
      <w:lvlJc w:val="left"/>
      <w:pPr>
        <w:tabs>
          <w:tab w:val="num" w:pos="5040"/>
        </w:tabs>
        <w:ind w:left="5040" w:hanging="360"/>
      </w:pPr>
      <w:rPr>
        <w:rFonts w:ascii="Sennheiser Office" w:hAnsi="Sennheiser Office" w:hint="default"/>
      </w:rPr>
    </w:lvl>
    <w:lvl w:ilvl="7" w:tplc="B0565FFA" w:tentative="1">
      <w:start w:val="1"/>
      <w:numFmt w:val="bullet"/>
      <w:lvlText w:val="►"/>
      <w:lvlJc w:val="left"/>
      <w:pPr>
        <w:tabs>
          <w:tab w:val="num" w:pos="5760"/>
        </w:tabs>
        <w:ind w:left="5760" w:hanging="360"/>
      </w:pPr>
      <w:rPr>
        <w:rFonts w:ascii="Sennheiser Office" w:hAnsi="Sennheiser Office" w:hint="default"/>
      </w:rPr>
    </w:lvl>
    <w:lvl w:ilvl="8" w:tplc="58B0AB78" w:tentative="1">
      <w:start w:val="1"/>
      <w:numFmt w:val="bullet"/>
      <w:lvlText w:val="►"/>
      <w:lvlJc w:val="left"/>
      <w:pPr>
        <w:tabs>
          <w:tab w:val="num" w:pos="6480"/>
        </w:tabs>
        <w:ind w:left="6480" w:hanging="360"/>
      </w:pPr>
      <w:rPr>
        <w:rFonts w:ascii="Sennheiser Office" w:hAnsi="Sennheiser Office" w:hint="default"/>
      </w:rPr>
    </w:lvl>
  </w:abstractNum>
  <w:abstractNum w:abstractNumId="11" w15:restartNumberingAfterBreak="0">
    <w:nsid w:val="4C4F2C12"/>
    <w:multiLevelType w:val="hybridMultilevel"/>
    <w:tmpl w:val="DBA84CCA"/>
    <w:lvl w:ilvl="0" w:tplc="6558404A">
      <w:start w:val="1"/>
      <w:numFmt w:val="bullet"/>
      <w:lvlText w:val="•"/>
      <w:lvlJc w:val="left"/>
      <w:pPr>
        <w:tabs>
          <w:tab w:val="num" w:pos="720"/>
        </w:tabs>
        <w:ind w:left="720" w:hanging="360"/>
      </w:pPr>
      <w:rPr>
        <w:rFonts w:ascii="Arial" w:hAnsi="Arial" w:hint="default"/>
      </w:rPr>
    </w:lvl>
    <w:lvl w:ilvl="1" w:tplc="ACEA1CBC" w:tentative="1">
      <w:start w:val="1"/>
      <w:numFmt w:val="bullet"/>
      <w:lvlText w:val="•"/>
      <w:lvlJc w:val="left"/>
      <w:pPr>
        <w:tabs>
          <w:tab w:val="num" w:pos="1440"/>
        </w:tabs>
        <w:ind w:left="1440" w:hanging="360"/>
      </w:pPr>
      <w:rPr>
        <w:rFonts w:ascii="Arial" w:hAnsi="Arial" w:hint="default"/>
      </w:rPr>
    </w:lvl>
    <w:lvl w:ilvl="2" w:tplc="9E081D18" w:tentative="1">
      <w:start w:val="1"/>
      <w:numFmt w:val="bullet"/>
      <w:lvlText w:val="•"/>
      <w:lvlJc w:val="left"/>
      <w:pPr>
        <w:tabs>
          <w:tab w:val="num" w:pos="2160"/>
        </w:tabs>
        <w:ind w:left="2160" w:hanging="360"/>
      </w:pPr>
      <w:rPr>
        <w:rFonts w:ascii="Arial" w:hAnsi="Arial" w:hint="default"/>
      </w:rPr>
    </w:lvl>
    <w:lvl w:ilvl="3" w:tplc="88E2E0C4" w:tentative="1">
      <w:start w:val="1"/>
      <w:numFmt w:val="bullet"/>
      <w:lvlText w:val="•"/>
      <w:lvlJc w:val="left"/>
      <w:pPr>
        <w:tabs>
          <w:tab w:val="num" w:pos="2880"/>
        </w:tabs>
        <w:ind w:left="2880" w:hanging="360"/>
      </w:pPr>
      <w:rPr>
        <w:rFonts w:ascii="Arial" w:hAnsi="Arial" w:hint="default"/>
      </w:rPr>
    </w:lvl>
    <w:lvl w:ilvl="4" w:tplc="5CDE3EB2" w:tentative="1">
      <w:start w:val="1"/>
      <w:numFmt w:val="bullet"/>
      <w:lvlText w:val="•"/>
      <w:lvlJc w:val="left"/>
      <w:pPr>
        <w:tabs>
          <w:tab w:val="num" w:pos="3600"/>
        </w:tabs>
        <w:ind w:left="3600" w:hanging="360"/>
      </w:pPr>
      <w:rPr>
        <w:rFonts w:ascii="Arial" w:hAnsi="Arial" w:hint="default"/>
      </w:rPr>
    </w:lvl>
    <w:lvl w:ilvl="5" w:tplc="A94422B0" w:tentative="1">
      <w:start w:val="1"/>
      <w:numFmt w:val="bullet"/>
      <w:lvlText w:val="•"/>
      <w:lvlJc w:val="left"/>
      <w:pPr>
        <w:tabs>
          <w:tab w:val="num" w:pos="4320"/>
        </w:tabs>
        <w:ind w:left="4320" w:hanging="360"/>
      </w:pPr>
      <w:rPr>
        <w:rFonts w:ascii="Arial" w:hAnsi="Arial" w:hint="default"/>
      </w:rPr>
    </w:lvl>
    <w:lvl w:ilvl="6" w:tplc="3A2618BA" w:tentative="1">
      <w:start w:val="1"/>
      <w:numFmt w:val="bullet"/>
      <w:lvlText w:val="•"/>
      <w:lvlJc w:val="left"/>
      <w:pPr>
        <w:tabs>
          <w:tab w:val="num" w:pos="5040"/>
        </w:tabs>
        <w:ind w:left="5040" w:hanging="360"/>
      </w:pPr>
      <w:rPr>
        <w:rFonts w:ascii="Arial" w:hAnsi="Arial" w:hint="default"/>
      </w:rPr>
    </w:lvl>
    <w:lvl w:ilvl="7" w:tplc="1A9C487C" w:tentative="1">
      <w:start w:val="1"/>
      <w:numFmt w:val="bullet"/>
      <w:lvlText w:val="•"/>
      <w:lvlJc w:val="left"/>
      <w:pPr>
        <w:tabs>
          <w:tab w:val="num" w:pos="5760"/>
        </w:tabs>
        <w:ind w:left="5760" w:hanging="360"/>
      </w:pPr>
      <w:rPr>
        <w:rFonts w:ascii="Arial" w:hAnsi="Arial" w:hint="default"/>
      </w:rPr>
    </w:lvl>
    <w:lvl w:ilvl="8" w:tplc="4F6A08A2" w:tentative="1">
      <w:start w:val="1"/>
      <w:numFmt w:val="bullet"/>
      <w:lvlText w:val="•"/>
      <w:lvlJc w:val="left"/>
      <w:pPr>
        <w:tabs>
          <w:tab w:val="num" w:pos="6480"/>
        </w:tabs>
        <w:ind w:left="6480" w:hanging="360"/>
      </w:pPr>
      <w:rPr>
        <w:rFonts w:ascii="Arial" w:hAnsi="Arial" w:hint="default"/>
      </w:rPr>
    </w:lvl>
  </w:abstractNum>
  <w:abstractNum w:abstractNumId="12" w15:restartNumberingAfterBreak="0">
    <w:nsid w:val="526E0F02"/>
    <w:multiLevelType w:val="hybridMultilevel"/>
    <w:tmpl w:val="1A266434"/>
    <w:lvl w:ilvl="0" w:tplc="FD02FE86">
      <w:start w:val="1"/>
      <w:numFmt w:val="decimal"/>
      <w:lvlText w:val="(%1)"/>
      <w:lvlJc w:val="left"/>
      <w:pPr>
        <w:ind w:left="360" w:hanging="360"/>
      </w:pPr>
      <w:rPr>
        <w:rFonts w:hint="default"/>
        <w:b/>
      </w:rPr>
    </w:lvl>
    <w:lvl w:ilvl="1" w:tplc="08090019">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13" w15:restartNumberingAfterBreak="0">
    <w:nsid w:val="541B61B1"/>
    <w:multiLevelType w:val="hybridMultilevel"/>
    <w:tmpl w:val="01DC9F08"/>
    <w:lvl w:ilvl="0" w:tplc="04070001">
      <w:start w:val="1"/>
      <w:numFmt w:val="bullet"/>
      <w:lvlText w:val=""/>
      <w:lvlJc w:val="left"/>
      <w:pPr>
        <w:ind w:left="720" w:hanging="360"/>
      </w:pPr>
      <w:rPr>
        <w:rFonts w:ascii="Symbol" w:hAnsi="Symbol" w:hint="default"/>
      </w:r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14" w15:restartNumberingAfterBreak="0">
    <w:nsid w:val="59D16A84"/>
    <w:multiLevelType w:val="hybridMultilevel"/>
    <w:tmpl w:val="FFFFFFFF"/>
    <w:lvl w:ilvl="0" w:tplc="25FEEA52">
      <w:start w:val="1"/>
      <w:numFmt w:val="bullet"/>
      <w:lvlText w:val=""/>
      <w:lvlJc w:val="left"/>
      <w:pPr>
        <w:ind w:left="720" w:hanging="360"/>
      </w:pPr>
      <w:rPr>
        <w:rFonts w:ascii="Symbol" w:hAnsi="Symbol" w:hint="default"/>
      </w:rPr>
    </w:lvl>
    <w:lvl w:ilvl="1" w:tplc="0610FD9E">
      <w:start w:val="1"/>
      <w:numFmt w:val="bullet"/>
      <w:lvlText w:val="o"/>
      <w:lvlJc w:val="left"/>
      <w:pPr>
        <w:ind w:left="1440" w:hanging="360"/>
      </w:pPr>
      <w:rPr>
        <w:rFonts w:ascii="Courier New" w:hAnsi="Courier New" w:cs="Times New Roman" w:hint="default"/>
      </w:rPr>
    </w:lvl>
    <w:lvl w:ilvl="2" w:tplc="61043D42">
      <w:start w:val="1"/>
      <w:numFmt w:val="bullet"/>
      <w:lvlText w:val=""/>
      <w:lvlJc w:val="left"/>
      <w:pPr>
        <w:ind w:left="2160" w:hanging="360"/>
      </w:pPr>
      <w:rPr>
        <w:rFonts w:ascii="Wingdings" w:hAnsi="Wingdings" w:hint="default"/>
      </w:rPr>
    </w:lvl>
    <w:lvl w:ilvl="3" w:tplc="948082D8">
      <w:start w:val="1"/>
      <w:numFmt w:val="bullet"/>
      <w:lvlText w:val=""/>
      <w:lvlJc w:val="left"/>
      <w:pPr>
        <w:ind w:left="2880" w:hanging="360"/>
      </w:pPr>
      <w:rPr>
        <w:rFonts w:ascii="Symbol" w:hAnsi="Symbol" w:hint="default"/>
      </w:rPr>
    </w:lvl>
    <w:lvl w:ilvl="4" w:tplc="259C3C2A">
      <w:start w:val="1"/>
      <w:numFmt w:val="bullet"/>
      <w:lvlText w:val="o"/>
      <w:lvlJc w:val="left"/>
      <w:pPr>
        <w:ind w:left="3600" w:hanging="360"/>
      </w:pPr>
      <w:rPr>
        <w:rFonts w:ascii="Courier New" w:hAnsi="Courier New" w:cs="Times New Roman" w:hint="default"/>
      </w:rPr>
    </w:lvl>
    <w:lvl w:ilvl="5" w:tplc="868C094A">
      <w:start w:val="1"/>
      <w:numFmt w:val="bullet"/>
      <w:lvlText w:val=""/>
      <w:lvlJc w:val="left"/>
      <w:pPr>
        <w:ind w:left="4320" w:hanging="360"/>
      </w:pPr>
      <w:rPr>
        <w:rFonts w:ascii="Wingdings" w:hAnsi="Wingdings" w:hint="default"/>
      </w:rPr>
    </w:lvl>
    <w:lvl w:ilvl="6" w:tplc="CB82D9E6">
      <w:start w:val="1"/>
      <w:numFmt w:val="bullet"/>
      <w:lvlText w:val=""/>
      <w:lvlJc w:val="left"/>
      <w:pPr>
        <w:ind w:left="5040" w:hanging="360"/>
      </w:pPr>
      <w:rPr>
        <w:rFonts w:ascii="Symbol" w:hAnsi="Symbol" w:hint="default"/>
      </w:rPr>
    </w:lvl>
    <w:lvl w:ilvl="7" w:tplc="C49631B0">
      <w:start w:val="1"/>
      <w:numFmt w:val="bullet"/>
      <w:lvlText w:val="o"/>
      <w:lvlJc w:val="left"/>
      <w:pPr>
        <w:ind w:left="5760" w:hanging="360"/>
      </w:pPr>
      <w:rPr>
        <w:rFonts w:ascii="Courier New" w:hAnsi="Courier New" w:cs="Times New Roman" w:hint="default"/>
      </w:rPr>
    </w:lvl>
    <w:lvl w:ilvl="8" w:tplc="B5D09FA0">
      <w:start w:val="1"/>
      <w:numFmt w:val="bullet"/>
      <w:lvlText w:val=""/>
      <w:lvlJc w:val="left"/>
      <w:pPr>
        <w:ind w:left="6480" w:hanging="360"/>
      </w:pPr>
      <w:rPr>
        <w:rFonts w:ascii="Wingdings" w:hAnsi="Wingdings" w:hint="default"/>
      </w:rPr>
    </w:lvl>
  </w:abstractNum>
  <w:abstractNum w:abstractNumId="15" w15:restartNumberingAfterBreak="0">
    <w:nsid w:val="5A2D3DBC"/>
    <w:multiLevelType w:val="hybridMultilevel"/>
    <w:tmpl w:val="2AF8D364"/>
    <w:lvl w:ilvl="0" w:tplc="4A18060A">
      <w:start w:val="1"/>
      <w:numFmt w:val="bullet"/>
      <w:lvlText w:val="►"/>
      <w:lvlJc w:val="left"/>
      <w:pPr>
        <w:tabs>
          <w:tab w:val="num" w:pos="720"/>
        </w:tabs>
        <w:ind w:left="720" w:hanging="360"/>
      </w:pPr>
      <w:rPr>
        <w:rFonts w:ascii="Sennheiser Office" w:hAnsi="Sennheiser Office" w:hint="default"/>
      </w:rPr>
    </w:lvl>
    <w:lvl w:ilvl="1" w:tplc="26469B28">
      <w:numFmt w:val="bullet"/>
      <w:lvlText w:val="–"/>
      <w:lvlJc w:val="left"/>
      <w:pPr>
        <w:tabs>
          <w:tab w:val="num" w:pos="1440"/>
        </w:tabs>
        <w:ind w:left="1440" w:hanging="360"/>
      </w:pPr>
      <w:rPr>
        <w:rFonts w:ascii="Sennheiser Office" w:hAnsi="Sennheiser Office" w:hint="default"/>
      </w:rPr>
    </w:lvl>
    <w:lvl w:ilvl="2" w:tplc="E250BB1A" w:tentative="1">
      <w:start w:val="1"/>
      <w:numFmt w:val="bullet"/>
      <w:lvlText w:val="►"/>
      <w:lvlJc w:val="left"/>
      <w:pPr>
        <w:tabs>
          <w:tab w:val="num" w:pos="2160"/>
        </w:tabs>
        <w:ind w:left="2160" w:hanging="360"/>
      </w:pPr>
      <w:rPr>
        <w:rFonts w:ascii="Sennheiser Office" w:hAnsi="Sennheiser Office" w:hint="default"/>
      </w:rPr>
    </w:lvl>
    <w:lvl w:ilvl="3" w:tplc="8B3ADA2E" w:tentative="1">
      <w:start w:val="1"/>
      <w:numFmt w:val="bullet"/>
      <w:lvlText w:val="►"/>
      <w:lvlJc w:val="left"/>
      <w:pPr>
        <w:tabs>
          <w:tab w:val="num" w:pos="2880"/>
        </w:tabs>
        <w:ind w:left="2880" w:hanging="360"/>
      </w:pPr>
      <w:rPr>
        <w:rFonts w:ascii="Sennheiser Office" w:hAnsi="Sennheiser Office" w:hint="default"/>
      </w:rPr>
    </w:lvl>
    <w:lvl w:ilvl="4" w:tplc="CA2EF890" w:tentative="1">
      <w:start w:val="1"/>
      <w:numFmt w:val="bullet"/>
      <w:lvlText w:val="►"/>
      <w:lvlJc w:val="left"/>
      <w:pPr>
        <w:tabs>
          <w:tab w:val="num" w:pos="3600"/>
        </w:tabs>
        <w:ind w:left="3600" w:hanging="360"/>
      </w:pPr>
      <w:rPr>
        <w:rFonts w:ascii="Sennheiser Office" w:hAnsi="Sennheiser Office" w:hint="default"/>
      </w:rPr>
    </w:lvl>
    <w:lvl w:ilvl="5" w:tplc="319EEF0A" w:tentative="1">
      <w:start w:val="1"/>
      <w:numFmt w:val="bullet"/>
      <w:lvlText w:val="►"/>
      <w:lvlJc w:val="left"/>
      <w:pPr>
        <w:tabs>
          <w:tab w:val="num" w:pos="4320"/>
        </w:tabs>
        <w:ind w:left="4320" w:hanging="360"/>
      </w:pPr>
      <w:rPr>
        <w:rFonts w:ascii="Sennheiser Office" w:hAnsi="Sennheiser Office" w:hint="default"/>
      </w:rPr>
    </w:lvl>
    <w:lvl w:ilvl="6" w:tplc="F73C3E44" w:tentative="1">
      <w:start w:val="1"/>
      <w:numFmt w:val="bullet"/>
      <w:lvlText w:val="►"/>
      <w:lvlJc w:val="left"/>
      <w:pPr>
        <w:tabs>
          <w:tab w:val="num" w:pos="5040"/>
        </w:tabs>
        <w:ind w:left="5040" w:hanging="360"/>
      </w:pPr>
      <w:rPr>
        <w:rFonts w:ascii="Sennheiser Office" w:hAnsi="Sennheiser Office" w:hint="default"/>
      </w:rPr>
    </w:lvl>
    <w:lvl w:ilvl="7" w:tplc="1144B2FC" w:tentative="1">
      <w:start w:val="1"/>
      <w:numFmt w:val="bullet"/>
      <w:lvlText w:val="►"/>
      <w:lvlJc w:val="left"/>
      <w:pPr>
        <w:tabs>
          <w:tab w:val="num" w:pos="5760"/>
        </w:tabs>
        <w:ind w:left="5760" w:hanging="360"/>
      </w:pPr>
      <w:rPr>
        <w:rFonts w:ascii="Sennheiser Office" w:hAnsi="Sennheiser Office" w:hint="default"/>
      </w:rPr>
    </w:lvl>
    <w:lvl w:ilvl="8" w:tplc="FF086ABC" w:tentative="1">
      <w:start w:val="1"/>
      <w:numFmt w:val="bullet"/>
      <w:lvlText w:val="►"/>
      <w:lvlJc w:val="left"/>
      <w:pPr>
        <w:tabs>
          <w:tab w:val="num" w:pos="6480"/>
        </w:tabs>
        <w:ind w:left="6480" w:hanging="360"/>
      </w:pPr>
      <w:rPr>
        <w:rFonts w:ascii="Sennheiser Office" w:hAnsi="Sennheiser Office" w:hint="default"/>
      </w:rPr>
    </w:lvl>
  </w:abstractNum>
  <w:abstractNum w:abstractNumId="16" w15:restartNumberingAfterBreak="0">
    <w:nsid w:val="5BF471B5"/>
    <w:multiLevelType w:val="multilevel"/>
    <w:tmpl w:val="EBF84E6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7" w15:restartNumberingAfterBreak="0">
    <w:nsid w:val="656175CA"/>
    <w:multiLevelType w:val="multilevel"/>
    <w:tmpl w:val="17741DB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8" w15:restartNumberingAfterBreak="0">
    <w:nsid w:val="6F612AD2"/>
    <w:multiLevelType w:val="multilevel"/>
    <w:tmpl w:val="FE40889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9" w15:restartNumberingAfterBreak="0">
    <w:nsid w:val="7B1C3107"/>
    <w:multiLevelType w:val="multilevel"/>
    <w:tmpl w:val="355C7B9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0" w15:restartNumberingAfterBreak="0">
    <w:nsid w:val="7DC828BF"/>
    <w:multiLevelType w:val="hybridMultilevel"/>
    <w:tmpl w:val="BE74FA0A"/>
    <w:lvl w:ilvl="0" w:tplc="E4BC7F56">
      <w:start w:val="1"/>
      <w:numFmt w:val="bullet"/>
      <w:lvlText w:val="•"/>
      <w:lvlJc w:val="left"/>
      <w:pPr>
        <w:tabs>
          <w:tab w:val="num" w:pos="720"/>
        </w:tabs>
        <w:ind w:left="720" w:hanging="360"/>
      </w:pPr>
      <w:rPr>
        <w:rFonts w:ascii="Arial" w:hAnsi="Arial" w:hint="default"/>
      </w:rPr>
    </w:lvl>
    <w:lvl w:ilvl="1" w:tplc="73E47270" w:tentative="1">
      <w:start w:val="1"/>
      <w:numFmt w:val="bullet"/>
      <w:lvlText w:val="•"/>
      <w:lvlJc w:val="left"/>
      <w:pPr>
        <w:tabs>
          <w:tab w:val="num" w:pos="1440"/>
        </w:tabs>
        <w:ind w:left="1440" w:hanging="360"/>
      </w:pPr>
      <w:rPr>
        <w:rFonts w:ascii="Arial" w:hAnsi="Arial" w:hint="default"/>
      </w:rPr>
    </w:lvl>
    <w:lvl w:ilvl="2" w:tplc="BDF049BE" w:tentative="1">
      <w:start w:val="1"/>
      <w:numFmt w:val="bullet"/>
      <w:lvlText w:val="•"/>
      <w:lvlJc w:val="left"/>
      <w:pPr>
        <w:tabs>
          <w:tab w:val="num" w:pos="2160"/>
        </w:tabs>
        <w:ind w:left="2160" w:hanging="360"/>
      </w:pPr>
      <w:rPr>
        <w:rFonts w:ascii="Arial" w:hAnsi="Arial" w:hint="default"/>
      </w:rPr>
    </w:lvl>
    <w:lvl w:ilvl="3" w:tplc="8BC80E34" w:tentative="1">
      <w:start w:val="1"/>
      <w:numFmt w:val="bullet"/>
      <w:lvlText w:val="•"/>
      <w:lvlJc w:val="left"/>
      <w:pPr>
        <w:tabs>
          <w:tab w:val="num" w:pos="2880"/>
        </w:tabs>
        <w:ind w:left="2880" w:hanging="360"/>
      </w:pPr>
      <w:rPr>
        <w:rFonts w:ascii="Arial" w:hAnsi="Arial" w:hint="default"/>
      </w:rPr>
    </w:lvl>
    <w:lvl w:ilvl="4" w:tplc="2C262518" w:tentative="1">
      <w:start w:val="1"/>
      <w:numFmt w:val="bullet"/>
      <w:lvlText w:val="•"/>
      <w:lvlJc w:val="left"/>
      <w:pPr>
        <w:tabs>
          <w:tab w:val="num" w:pos="3600"/>
        </w:tabs>
        <w:ind w:left="3600" w:hanging="360"/>
      </w:pPr>
      <w:rPr>
        <w:rFonts w:ascii="Arial" w:hAnsi="Arial" w:hint="default"/>
      </w:rPr>
    </w:lvl>
    <w:lvl w:ilvl="5" w:tplc="5E962A46" w:tentative="1">
      <w:start w:val="1"/>
      <w:numFmt w:val="bullet"/>
      <w:lvlText w:val="•"/>
      <w:lvlJc w:val="left"/>
      <w:pPr>
        <w:tabs>
          <w:tab w:val="num" w:pos="4320"/>
        </w:tabs>
        <w:ind w:left="4320" w:hanging="360"/>
      </w:pPr>
      <w:rPr>
        <w:rFonts w:ascii="Arial" w:hAnsi="Arial" w:hint="default"/>
      </w:rPr>
    </w:lvl>
    <w:lvl w:ilvl="6" w:tplc="2FE6FD2E" w:tentative="1">
      <w:start w:val="1"/>
      <w:numFmt w:val="bullet"/>
      <w:lvlText w:val="•"/>
      <w:lvlJc w:val="left"/>
      <w:pPr>
        <w:tabs>
          <w:tab w:val="num" w:pos="5040"/>
        </w:tabs>
        <w:ind w:left="5040" w:hanging="360"/>
      </w:pPr>
      <w:rPr>
        <w:rFonts w:ascii="Arial" w:hAnsi="Arial" w:hint="default"/>
      </w:rPr>
    </w:lvl>
    <w:lvl w:ilvl="7" w:tplc="57747230" w:tentative="1">
      <w:start w:val="1"/>
      <w:numFmt w:val="bullet"/>
      <w:lvlText w:val="•"/>
      <w:lvlJc w:val="left"/>
      <w:pPr>
        <w:tabs>
          <w:tab w:val="num" w:pos="5760"/>
        </w:tabs>
        <w:ind w:left="5760" w:hanging="360"/>
      </w:pPr>
      <w:rPr>
        <w:rFonts w:ascii="Arial" w:hAnsi="Arial" w:hint="default"/>
      </w:rPr>
    </w:lvl>
    <w:lvl w:ilvl="8" w:tplc="2CEEECE0" w:tentative="1">
      <w:start w:val="1"/>
      <w:numFmt w:val="bullet"/>
      <w:lvlText w:val="•"/>
      <w:lvlJc w:val="left"/>
      <w:pPr>
        <w:tabs>
          <w:tab w:val="num" w:pos="6480"/>
        </w:tabs>
        <w:ind w:left="6480" w:hanging="360"/>
      </w:pPr>
      <w:rPr>
        <w:rFonts w:ascii="Arial" w:hAnsi="Arial" w:hint="default"/>
      </w:rPr>
    </w:lvl>
  </w:abstractNum>
  <w:abstractNum w:abstractNumId="21" w15:restartNumberingAfterBreak="0">
    <w:nsid w:val="7E0D1A00"/>
    <w:multiLevelType w:val="multilevel"/>
    <w:tmpl w:val="3E386BC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num w:numId="1" w16cid:durableId="637806021">
    <w:abstractNumId w:val="5"/>
  </w:num>
  <w:num w:numId="2" w16cid:durableId="22635809">
    <w:abstractNumId w:val="2"/>
  </w:num>
  <w:num w:numId="3" w16cid:durableId="675963769">
    <w:abstractNumId w:val="21"/>
  </w:num>
  <w:num w:numId="4" w16cid:durableId="1090081561">
    <w:abstractNumId w:val="4"/>
  </w:num>
  <w:num w:numId="5" w16cid:durableId="1215004668">
    <w:abstractNumId w:val="17"/>
  </w:num>
  <w:num w:numId="6" w16cid:durableId="1827281636">
    <w:abstractNumId w:val="8"/>
  </w:num>
  <w:num w:numId="7" w16cid:durableId="1098405366">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 w16cid:durableId="1977445472">
    <w:abstractNumId w:val="1"/>
  </w:num>
  <w:num w:numId="9" w16cid:durableId="1010568729">
    <w:abstractNumId w:val="13"/>
  </w:num>
  <w:num w:numId="10" w16cid:durableId="166215274">
    <w:abstractNumId w:val="0"/>
  </w:num>
  <w:num w:numId="11" w16cid:durableId="891311151">
    <w:abstractNumId w:val="6"/>
  </w:num>
  <w:num w:numId="12" w16cid:durableId="405883288">
    <w:abstractNumId w:val="14"/>
  </w:num>
  <w:num w:numId="13" w16cid:durableId="103817553">
    <w:abstractNumId w:val="20"/>
  </w:num>
  <w:num w:numId="14" w16cid:durableId="1841462282">
    <w:abstractNumId w:val="3"/>
  </w:num>
  <w:num w:numId="15" w16cid:durableId="1692612064">
    <w:abstractNumId w:val="15"/>
  </w:num>
  <w:num w:numId="16" w16cid:durableId="2060519050">
    <w:abstractNumId w:val="10"/>
  </w:num>
  <w:num w:numId="17" w16cid:durableId="475494603">
    <w:abstractNumId w:val="9"/>
  </w:num>
  <w:num w:numId="18" w16cid:durableId="1691295556">
    <w:abstractNumId w:val="7"/>
  </w:num>
  <w:num w:numId="19" w16cid:durableId="61102680">
    <w:abstractNumId w:val="11"/>
  </w:num>
  <w:num w:numId="20" w16cid:durableId="1315914241">
    <w:abstractNumId w:val="12"/>
  </w:num>
  <w:num w:numId="21" w16cid:durableId="1509365693">
    <w:abstractNumId w:val="16"/>
  </w:num>
  <w:num w:numId="22" w16cid:durableId="693070473">
    <w:abstractNumId w:val="19"/>
  </w:num>
  <w:num w:numId="23" w16cid:durableId="257560977">
    <w:abstractNumId w:val="18"/>
  </w:num>
</w:numbering>
</file>

<file path=word/settings.xml><?xml version="1.0" encoding="utf-8"?>
<w:settings xmlns:mc="http://schemas.openxmlformats.org/markup-compatibility/2006" xmlns:m="http://schemas.openxmlformats.org/officeDocument/2006/math" xmlns:r="http://schemas.openxmlformats.org/officeDocument/2006/relationships" xmlns:sl="http://schemas.openxmlformats.org/schemaLibrary/2006/main"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zoom w:percent="137"/>
  <w:embedTrueTypeFonts/>
  <w:bordersDoNotSurroundHeader/>
  <w:bordersDoNotSurroundFooter/>
  <w:hideSpellingErrors/>
  <w:hideGrammaticalErrors/>
  <w:proofState w:spelling="clean" w:grammar="clean"/>
  <w:defaultTabStop w:val="708"/>
  <w:hyphenationZone w:val="425"/>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__Grammarly_42____i" w:val="H4sIAAAAAAAEAKtWckksSQxILCpxzi/NK1GyMqwFAAEhoTITAAAA"/>
    <w:docVar w:name="__Grammarly_42___1" w:val="H4sIAAAAAAAEAKtWcslP9kxRslIyNDY2sbQwMDcyMDU1MDMyMzJW0lEKTi0uzszPAykwrAUAs1I+6CwAAAA="/>
  </w:docVars>
  <w:rsids>
    <w:rsidRoot w:val="00CA1EB9"/>
    <w:rsid w:val="000003EA"/>
    <w:rsid w:val="0000126A"/>
    <w:rsid w:val="00001645"/>
    <w:rsid w:val="00001A95"/>
    <w:rsid w:val="0000231B"/>
    <w:rsid w:val="00002740"/>
    <w:rsid w:val="00002A89"/>
    <w:rsid w:val="000035D3"/>
    <w:rsid w:val="00003751"/>
    <w:rsid w:val="00005CD6"/>
    <w:rsid w:val="00005CEA"/>
    <w:rsid w:val="00007BB7"/>
    <w:rsid w:val="00010568"/>
    <w:rsid w:val="00010E3E"/>
    <w:rsid w:val="0001121F"/>
    <w:rsid w:val="000134D7"/>
    <w:rsid w:val="00013BE5"/>
    <w:rsid w:val="00014BCA"/>
    <w:rsid w:val="0001617F"/>
    <w:rsid w:val="0001632B"/>
    <w:rsid w:val="0001676E"/>
    <w:rsid w:val="00021722"/>
    <w:rsid w:val="00022EE8"/>
    <w:rsid w:val="000235F6"/>
    <w:rsid w:val="00023E0D"/>
    <w:rsid w:val="00023ED1"/>
    <w:rsid w:val="000243F8"/>
    <w:rsid w:val="00025944"/>
    <w:rsid w:val="00025A91"/>
    <w:rsid w:val="000307B9"/>
    <w:rsid w:val="00031695"/>
    <w:rsid w:val="00031744"/>
    <w:rsid w:val="00032C14"/>
    <w:rsid w:val="0003308E"/>
    <w:rsid w:val="00034424"/>
    <w:rsid w:val="00034A85"/>
    <w:rsid w:val="00035A74"/>
    <w:rsid w:val="00037D47"/>
    <w:rsid w:val="0004301F"/>
    <w:rsid w:val="000441BA"/>
    <w:rsid w:val="00044F5F"/>
    <w:rsid w:val="000451AC"/>
    <w:rsid w:val="00046898"/>
    <w:rsid w:val="00047D6A"/>
    <w:rsid w:val="00050183"/>
    <w:rsid w:val="000515F9"/>
    <w:rsid w:val="00052598"/>
    <w:rsid w:val="000534CD"/>
    <w:rsid w:val="0005355D"/>
    <w:rsid w:val="00055184"/>
    <w:rsid w:val="000569C8"/>
    <w:rsid w:val="00056BD6"/>
    <w:rsid w:val="00057A92"/>
    <w:rsid w:val="000604EB"/>
    <w:rsid w:val="00060BEE"/>
    <w:rsid w:val="0006221A"/>
    <w:rsid w:val="000622EE"/>
    <w:rsid w:val="00062A68"/>
    <w:rsid w:val="00062AD4"/>
    <w:rsid w:val="000650C7"/>
    <w:rsid w:val="00066C58"/>
    <w:rsid w:val="000675B2"/>
    <w:rsid w:val="00067ECF"/>
    <w:rsid w:val="00071C61"/>
    <w:rsid w:val="00071D44"/>
    <w:rsid w:val="00072BB8"/>
    <w:rsid w:val="000732E2"/>
    <w:rsid w:val="00073B97"/>
    <w:rsid w:val="00073F6E"/>
    <w:rsid w:val="00076380"/>
    <w:rsid w:val="00076A71"/>
    <w:rsid w:val="00077F2B"/>
    <w:rsid w:val="00080427"/>
    <w:rsid w:val="00080544"/>
    <w:rsid w:val="00080FF5"/>
    <w:rsid w:val="00082526"/>
    <w:rsid w:val="000845EB"/>
    <w:rsid w:val="000850F9"/>
    <w:rsid w:val="00086BC7"/>
    <w:rsid w:val="00090449"/>
    <w:rsid w:val="00090721"/>
    <w:rsid w:val="00092366"/>
    <w:rsid w:val="00093230"/>
    <w:rsid w:val="0009384F"/>
    <w:rsid w:val="000940A8"/>
    <w:rsid w:val="00095FEA"/>
    <w:rsid w:val="000966AE"/>
    <w:rsid w:val="00096A95"/>
    <w:rsid w:val="000A054A"/>
    <w:rsid w:val="000A22B8"/>
    <w:rsid w:val="000A294B"/>
    <w:rsid w:val="000A3183"/>
    <w:rsid w:val="000A3EB4"/>
    <w:rsid w:val="000A4A99"/>
    <w:rsid w:val="000A4C7D"/>
    <w:rsid w:val="000A4FA6"/>
    <w:rsid w:val="000A5B25"/>
    <w:rsid w:val="000A7058"/>
    <w:rsid w:val="000B135C"/>
    <w:rsid w:val="000B16C2"/>
    <w:rsid w:val="000B16F2"/>
    <w:rsid w:val="000B32B9"/>
    <w:rsid w:val="000B6648"/>
    <w:rsid w:val="000B7131"/>
    <w:rsid w:val="000C07FC"/>
    <w:rsid w:val="000C1C9D"/>
    <w:rsid w:val="000C2AD8"/>
    <w:rsid w:val="000C3049"/>
    <w:rsid w:val="000C3910"/>
    <w:rsid w:val="000C3C6E"/>
    <w:rsid w:val="000C616A"/>
    <w:rsid w:val="000C7802"/>
    <w:rsid w:val="000D07C3"/>
    <w:rsid w:val="000D0A19"/>
    <w:rsid w:val="000D27D7"/>
    <w:rsid w:val="000D2D6B"/>
    <w:rsid w:val="000D3698"/>
    <w:rsid w:val="000D3EF4"/>
    <w:rsid w:val="000D416D"/>
    <w:rsid w:val="000D57DF"/>
    <w:rsid w:val="000D60B9"/>
    <w:rsid w:val="000D6A66"/>
    <w:rsid w:val="000D767B"/>
    <w:rsid w:val="000E06D1"/>
    <w:rsid w:val="000E0CED"/>
    <w:rsid w:val="000E14DC"/>
    <w:rsid w:val="000E2544"/>
    <w:rsid w:val="000E2869"/>
    <w:rsid w:val="000E2BFF"/>
    <w:rsid w:val="000E2DCD"/>
    <w:rsid w:val="000E3512"/>
    <w:rsid w:val="000E3859"/>
    <w:rsid w:val="000E558A"/>
    <w:rsid w:val="000E735B"/>
    <w:rsid w:val="000E7A92"/>
    <w:rsid w:val="000F003F"/>
    <w:rsid w:val="000F0252"/>
    <w:rsid w:val="000F0523"/>
    <w:rsid w:val="000F0A91"/>
    <w:rsid w:val="000F1105"/>
    <w:rsid w:val="000F1B7D"/>
    <w:rsid w:val="000F2E2A"/>
    <w:rsid w:val="000F3032"/>
    <w:rsid w:val="000F311E"/>
    <w:rsid w:val="000F51B6"/>
    <w:rsid w:val="000F64E1"/>
    <w:rsid w:val="000F6AD3"/>
    <w:rsid w:val="000F712D"/>
    <w:rsid w:val="000F7E49"/>
    <w:rsid w:val="00100EE1"/>
    <w:rsid w:val="001030EE"/>
    <w:rsid w:val="00103EE2"/>
    <w:rsid w:val="001064F2"/>
    <w:rsid w:val="00107A28"/>
    <w:rsid w:val="00107C4B"/>
    <w:rsid w:val="001103C9"/>
    <w:rsid w:val="0011055D"/>
    <w:rsid w:val="00110939"/>
    <w:rsid w:val="00111861"/>
    <w:rsid w:val="00111FC0"/>
    <w:rsid w:val="00112C35"/>
    <w:rsid w:val="00112CFC"/>
    <w:rsid w:val="00113704"/>
    <w:rsid w:val="00114A6C"/>
    <w:rsid w:val="00115425"/>
    <w:rsid w:val="001159DF"/>
    <w:rsid w:val="00115C4C"/>
    <w:rsid w:val="00116358"/>
    <w:rsid w:val="0011647C"/>
    <w:rsid w:val="00116E15"/>
    <w:rsid w:val="00117270"/>
    <w:rsid w:val="00117457"/>
    <w:rsid w:val="0012099E"/>
    <w:rsid w:val="00120D59"/>
    <w:rsid w:val="00121501"/>
    <w:rsid w:val="0012153A"/>
    <w:rsid w:val="00122B86"/>
    <w:rsid w:val="001239BF"/>
    <w:rsid w:val="00124508"/>
    <w:rsid w:val="00126A8E"/>
    <w:rsid w:val="001274C0"/>
    <w:rsid w:val="00127DBD"/>
    <w:rsid w:val="0013050D"/>
    <w:rsid w:val="001307E3"/>
    <w:rsid w:val="0013086F"/>
    <w:rsid w:val="001311B8"/>
    <w:rsid w:val="001321B7"/>
    <w:rsid w:val="0013264A"/>
    <w:rsid w:val="00133565"/>
    <w:rsid w:val="00133894"/>
    <w:rsid w:val="00133FA9"/>
    <w:rsid w:val="001341F0"/>
    <w:rsid w:val="00134203"/>
    <w:rsid w:val="001345C1"/>
    <w:rsid w:val="00134E60"/>
    <w:rsid w:val="0013610C"/>
    <w:rsid w:val="00136E50"/>
    <w:rsid w:val="00137288"/>
    <w:rsid w:val="00137782"/>
    <w:rsid w:val="0014006E"/>
    <w:rsid w:val="0014010A"/>
    <w:rsid w:val="00140778"/>
    <w:rsid w:val="00140ABC"/>
    <w:rsid w:val="00142AA7"/>
    <w:rsid w:val="00143201"/>
    <w:rsid w:val="001470A6"/>
    <w:rsid w:val="00151997"/>
    <w:rsid w:val="001526E2"/>
    <w:rsid w:val="00152FA9"/>
    <w:rsid w:val="00153D33"/>
    <w:rsid w:val="0015472E"/>
    <w:rsid w:val="001568C6"/>
    <w:rsid w:val="00157A53"/>
    <w:rsid w:val="0016019C"/>
    <w:rsid w:val="00160EAD"/>
    <w:rsid w:val="00161E89"/>
    <w:rsid w:val="001624CA"/>
    <w:rsid w:val="00162832"/>
    <w:rsid w:val="00163911"/>
    <w:rsid w:val="00163E4D"/>
    <w:rsid w:val="00164113"/>
    <w:rsid w:val="00165302"/>
    <w:rsid w:val="0016666F"/>
    <w:rsid w:val="00166997"/>
    <w:rsid w:val="0016778C"/>
    <w:rsid w:val="00170244"/>
    <w:rsid w:val="0017217E"/>
    <w:rsid w:val="00172BD8"/>
    <w:rsid w:val="001747E2"/>
    <w:rsid w:val="001753F5"/>
    <w:rsid w:val="0017710D"/>
    <w:rsid w:val="001772AE"/>
    <w:rsid w:val="00177338"/>
    <w:rsid w:val="00180A88"/>
    <w:rsid w:val="001820E5"/>
    <w:rsid w:val="00182BE1"/>
    <w:rsid w:val="00184FB4"/>
    <w:rsid w:val="00186350"/>
    <w:rsid w:val="00192EBC"/>
    <w:rsid w:val="001950C4"/>
    <w:rsid w:val="001955A1"/>
    <w:rsid w:val="0019570D"/>
    <w:rsid w:val="0019613F"/>
    <w:rsid w:val="00196190"/>
    <w:rsid w:val="00196886"/>
    <w:rsid w:val="00196BDC"/>
    <w:rsid w:val="001970A8"/>
    <w:rsid w:val="00197815"/>
    <w:rsid w:val="00197977"/>
    <w:rsid w:val="001A1453"/>
    <w:rsid w:val="001A18C6"/>
    <w:rsid w:val="001A4E0A"/>
    <w:rsid w:val="001A5A7D"/>
    <w:rsid w:val="001A6663"/>
    <w:rsid w:val="001A6ABB"/>
    <w:rsid w:val="001A6D46"/>
    <w:rsid w:val="001A6DF3"/>
    <w:rsid w:val="001B0B65"/>
    <w:rsid w:val="001B1E37"/>
    <w:rsid w:val="001B21D3"/>
    <w:rsid w:val="001B40FA"/>
    <w:rsid w:val="001B46A8"/>
    <w:rsid w:val="001B4B52"/>
    <w:rsid w:val="001B503F"/>
    <w:rsid w:val="001B6419"/>
    <w:rsid w:val="001B6B94"/>
    <w:rsid w:val="001B7054"/>
    <w:rsid w:val="001B7B3B"/>
    <w:rsid w:val="001C00CF"/>
    <w:rsid w:val="001C10C1"/>
    <w:rsid w:val="001C364F"/>
    <w:rsid w:val="001C6274"/>
    <w:rsid w:val="001C63D8"/>
    <w:rsid w:val="001C66E2"/>
    <w:rsid w:val="001C7655"/>
    <w:rsid w:val="001C7789"/>
    <w:rsid w:val="001C7E14"/>
    <w:rsid w:val="001D09BE"/>
    <w:rsid w:val="001D15BA"/>
    <w:rsid w:val="001D3A89"/>
    <w:rsid w:val="001D4E25"/>
    <w:rsid w:val="001D6D45"/>
    <w:rsid w:val="001E064A"/>
    <w:rsid w:val="001E0C8F"/>
    <w:rsid w:val="001E0D1A"/>
    <w:rsid w:val="001E11AA"/>
    <w:rsid w:val="001E2F7C"/>
    <w:rsid w:val="001E390D"/>
    <w:rsid w:val="001E6204"/>
    <w:rsid w:val="001E7614"/>
    <w:rsid w:val="001E766D"/>
    <w:rsid w:val="001E76D1"/>
    <w:rsid w:val="001E7B32"/>
    <w:rsid w:val="001F28D4"/>
    <w:rsid w:val="001F2DE6"/>
    <w:rsid w:val="001F2EA0"/>
    <w:rsid w:val="001F3001"/>
    <w:rsid w:val="001F4234"/>
    <w:rsid w:val="001F51A5"/>
    <w:rsid w:val="001F61FF"/>
    <w:rsid w:val="002008AB"/>
    <w:rsid w:val="00202E07"/>
    <w:rsid w:val="00202E39"/>
    <w:rsid w:val="0020334B"/>
    <w:rsid w:val="00203C58"/>
    <w:rsid w:val="00205219"/>
    <w:rsid w:val="002057CE"/>
    <w:rsid w:val="00205AD4"/>
    <w:rsid w:val="002075EF"/>
    <w:rsid w:val="00207B4A"/>
    <w:rsid w:val="00210053"/>
    <w:rsid w:val="00210160"/>
    <w:rsid w:val="0021229B"/>
    <w:rsid w:val="00212B0C"/>
    <w:rsid w:val="00213B6E"/>
    <w:rsid w:val="00214801"/>
    <w:rsid w:val="00215005"/>
    <w:rsid w:val="00215E87"/>
    <w:rsid w:val="0022000E"/>
    <w:rsid w:val="00220105"/>
    <w:rsid w:val="002206C4"/>
    <w:rsid w:val="0022279F"/>
    <w:rsid w:val="00222C39"/>
    <w:rsid w:val="00224A1D"/>
    <w:rsid w:val="00225A83"/>
    <w:rsid w:val="002264AF"/>
    <w:rsid w:val="0023030F"/>
    <w:rsid w:val="002303B5"/>
    <w:rsid w:val="00231A93"/>
    <w:rsid w:val="00231DCF"/>
    <w:rsid w:val="002332F1"/>
    <w:rsid w:val="00233AB4"/>
    <w:rsid w:val="00235506"/>
    <w:rsid w:val="002356E0"/>
    <w:rsid w:val="00235C08"/>
    <w:rsid w:val="0023694B"/>
    <w:rsid w:val="0023732A"/>
    <w:rsid w:val="002409B4"/>
    <w:rsid w:val="002427FA"/>
    <w:rsid w:val="00242821"/>
    <w:rsid w:val="00242C91"/>
    <w:rsid w:val="00244DA6"/>
    <w:rsid w:val="002451AF"/>
    <w:rsid w:val="00245322"/>
    <w:rsid w:val="002465AA"/>
    <w:rsid w:val="00246854"/>
    <w:rsid w:val="00247165"/>
    <w:rsid w:val="002502A3"/>
    <w:rsid w:val="0025105C"/>
    <w:rsid w:val="002522C7"/>
    <w:rsid w:val="00252C7D"/>
    <w:rsid w:val="002546A4"/>
    <w:rsid w:val="002566F2"/>
    <w:rsid w:val="00256B0B"/>
    <w:rsid w:val="00257BB2"/>
    <w:rsid w:val="00257E72"/>
    <w:rsid w:val="00261AE3"/>
    <w:rsid w:val="00262172"/>
    <w:rsid w:val="002628F4"/>
    <w:rsid w:val="00263E6A"/>
    <w:rsid w:val="002663B0"/>
    <w:rsid w:val="00266858"/>
    <w:rsid w:val="0026771E"/>
    <w:rsid w:val="00267D2D"/>
    <w:rsid w:val="00270B4A"/>
    <w:rsid w:val="00271795"/>
    <w:rsid w:val="002730C4"/>
    <w:rsid w:val="00274323"/>
    <w:rsid w:val="002758A8"/>
    <w:rsid w:val="00275E67"/>
    <w:rsid w:val="00280603"/>
    <w:rsid w:val="00282A73"/>
    <w:rsid w:val="00282A8D"/>
    <w:rsid w:val="002834AA"/>
    <w:rsid w:val="00284363"/>
    <w:rsid w:val="002849F1"/>
    <w:rsid w:val="00284C89"/>
    <w:rsid w:val="002856C8"/>
    <w:rsid w:val="002863C1"/>
    <w:rsid w:val="00286F89"/>
    <w:rsid w:val="00290EB7"/>
    <w:rsid w:val="002917A2"/>
    <w:rsid w:val="002936F7"/>
    <w:rsid w:val="00294206"/>
    <w:rsid w:val="00294290"/>
    <w:rsid w:val="00297221"/>
    <w:rsid w:val="002A0160"/>
    <w:rsid w:val="002A24D0"/>
    <w:rsid w:val="002A34ED"/>
    <w:rsid w:val="002A37BE"/>
    <w:rsid w:val="002A381E"/>
    <w:rsid w:val="002A49A7"/>
    <w:rsid w:val="002A54F5"/>
    <w:rsid w:val="002A75C3"/>
    <w:rsid w:val="002A7F7D"/>
    <w:rsid w:val="002B14F8"/>
    <w:rsid w:val="002B15BE"/>
    <w:rsid w:val="002B1E22"/>
    <w:rsid w:val="002B228B"/>
    <w:rsid w:val="002B2C0C"/>
    <w:rsid w:val="002B309D"/>
    <w:rsid w:val="002B357B"/>
    <w:rsid w:val="002B3CF7"/>
    <w:rsid w:val="002B4B1C"/>
    <w:rsid w:val="002B4D35"/>
    <w:rsid w:val="002B56E7"/>
    <w:rsid w:val="002B7498"/>
    <w:rsid w:val="002C03B6"/>
    <w:rsid w:val="002C10B6"/>
    <w:rsid w:val="002C10B7"/>
    <w:rsid w:val="002C141A"/>
    <w:rsid w:val="002C1CC8"/>
    <w:rsid w:val="002C4738"/>
    <w:rsid w:val="002C5251"/>
    <w:rsid w:val="002C5509"/>
    <w:rsid w:val="002C6E2B"/>
    <w:rsid w:val="002C6F4D"/>
    <w:rsid w:val="002C7064"/>
    <w:rsid w:val="002D02AE"/>
    <w:rsid w:val="002D11A8"/>
    <w:rsid w:val="002D1237"/>
    <w:rsid w:val="002D1E98"/>
    <w:rsid w:val="002D495C"/>
    <w:rsid w:val="002D5363"/>
    <w:rsid w:val="002D675C"/>
    <w:rsid w:val="002D6BD2"/>
    <w:rsid w:val="002D6F88"/>
    <w:rsid w:val="002E148A"/>
    <w:rsid w:val="002E1879"/>
    <w:rsid w:val="002E2416"/>
    <w:rsid w:val="002E2632"/>
    <w:rsid w:val="002E2717"/>
    <w:rsid w:val="002E2C41"/>
    <w:rsid w:val="002E339C"/>
    <w:rsid w:val="002E3E3C"/>
    <w:rsid w:val="002E3FF4"/>
    <w:rsid w:val="002E5827"/>
    <w:rsid w:val="002E6AC4"/>
    <w:rsid w:val="002E720C"/>
    <w:rsid w:val="002E7CBD"/>
    <w:rsid w:val="002F1B7F"/>
    <w:rsid w:val="002F1F6D"/>
    <w:rsid w:val="002F4704"/>
    <w:rsid w:val="002F4F3A"/>
    <w:rsid w:val="002F6C5E"/>
    <w:rsid w:val="002F7D91"/>
    <w:rsid w:val="00301A5A"/>
    <w:rsid w:val="0030399E"/>
    <w:rsid w:val="00303CB6"/>
    <w:rsid w:val="003049C9"/>
    <w:rsid w:val="003051C5"/>
    <w:rsid w:val="00305B63"/>
    <w:rsid w:val="003079CC"/>
    <w:rsid w:val="0031137F"/>
    <w:rsid w:val="00311C6F"/>
    <w:rsid w:val="00312F84"/>
    <w:rsid w:val="003134C3"/>
    <w:rsid w:val="00320EA4"/>
    <w:rsid w:val="00320F5A"/>
    <w:rsid w:val="00321324"/>
    <w:rsid w:val="00321FFC"/>
    <w:rsid w:val="003222F5"/>
    <w:rsid w:val="00323400"/>
    <w:rsid w:val="00323587"/>
    <w:rsid w:val="003236DD"/>
    <w:rsid w:val="00324808"/>
    <w:rsid w:val="00324859"/>
    <w:rsid w:val="00325855"/>
    <w:rsid w:val="00325EDC"/>
    <w:rsid w:val="00326FB8"/>
    <w:rsid w:val="003275FC"/>
    <w:rsid w:val="00330111"/>
    <w:rsid w:val="003304F2"/>
    <w:rsid w:val="00332186"/>
    <w:rsid w:val="003330DE"/>
    <w:rsid w:val="003335F0"/>
    <w:rsid w:val="00334096"/>
    <w:rsid w:val="00334CD0"/>
    <w:rsid w:val="003368E8"/>
    <w:rsid w:val="00337412"/>
    <w:rsid w:val="00337729"/>
    <w:rsid w:val="00340302"/>
    <w:rsid w:val="00342750"/>
    <w:rsid w:val="00344681"/>
    <w:rsid w:val="0034695A"/>
    <w:rsid w:val="00346D4C"/>
    <w:rsid w:val="003474D2"/>
    <w:rsid w:val="003477FA"/>
    <w:rsid w:val="00347E60"/>
    <w:rsid w:val="00350556"/>
    <w:rsid w:val="00350D5A"/>
    <w:rsid w:val="00351B40"/>
    <w:rsid w:val="003524A7"/>
    <w:rsid w:val="003526DC"/>
    <w:rsid w:val="00354AF9"/>
    <w:rsid w:val="00355A94"/>
    <w:rsid w:val="003565AB"/>
    <w:rsid w:val="00357BB7"/>
    <w:rsid w:val="003610FA"/>
    <w:rsid w:val="003616CF"/>
    <w:rsid w:val="00361D9E"/>
    <w:rsid w:val="00362262"/>
    <w:rsid w:val="00363EDE"/>
    <w:rsid w:val="0036480A"/>
    <w:rsid w:val="00364D9F"/>
    <w:rsid w:val="003654ED"/>
    <w:rsid w:val="003673FF"/>
    <w:rsid w:val="00367D9D"/>
    <w:rsid w:val="003708EA"/>
    <w:rsid w:val="00372321"/>
    <w:rsid w:val="00373ED6"/>
    <w:rsid w:val="00373F92"/>
    <w:rsid w:val="00374E91"/>
    <w:rsid w:val="0037549E"/>
    <w:rsid w:val="00375ACD"/>
    <w:rsid w:val="00377019"/>
    <w:rsid w:val="00377185"/>
    <w:rsid w:val="00377C6D"/>
    <w:rsid w:val="003800BA"/>
    <w:rsid w:val="00381396"/>
    <w:rsid w:val="003813EC"/>
    <w:rsid w:val="003817C6"/>
    <w:rsid w:val="00381CF2"/>
    <w:rsid w:val="00382FF4"/>
    <w:rsid w:val="003831BB"/>
    <w:rsid w:val="00384EF0"/>
    <w:rsid w:val="0038582D"/>
    <w:rsid w:val="0038583A"/>
    <w:rsid w:val="00386EF4"/>
    <w:rsid w:val="00387600"/>
    <w:rsid w:val="00387744"/>
    <w:rsid w:val="0038785C"/>
    <w:rsid w:val="00392136"/>
    <w:rsid w:val="0039337E"/>
    <w:rsid w:val="0039411C"/>
    <w:rsid w:val="00394C88"/>
    <w:rsid w:val="00394E13"/>
    <w:rsid w:val="003956F0"/>
    <w:rsid w:val="00395A48"/>
    <w:rsid w:val="003A0BE8"/>
    <w:rsid w:val="003A26C2"/>
    <w:rsid w:val="003A40D9"/>
    <w:rsid w:val="003A40F8"/>
    <w:rsid w:val="003A4922"/>
    <w:rsid w:val="003A4C27"/>
    <w:rsid w:val="003A4F0F"/>
    <w:rsid w:val="003A50BF"/>
    <w:rsid w:val="003A5E96"/>
    <w:rsid w:val="003A649F"/>
    <w:rsid w:val="003A75CE"/>
    <w:rsid w:val="003A78E3"/>
    <w:rsid w:val="003B085A"/>
    <w:rsid w:val="003B1595"/>
    <w:rsid w:val="003B22D0"/>
    <w:rsid w:val="003B2F6C"/>
    <w:rsid w:val="003B436A"/>
    <w:rsid w:val="003B55F1"/>
    <w:rsid w:val="003B5AB6"/>
    <w:rsid w:val="003B6F65"/>
    <w:rsid w:val="003B7AB0"/>
    <w:rsid w:val="003C03D3"/>
    <w:rsid w:val="003C06ED"/>
    <w:rsid w:val="003C0EF1"/>
    <w:rsid w:val="003C29A2"/>
    <w:rsid w:val="003C2A89"/>
    <w:rsid w:val="003C3EC9"/>
    <w:rsid w:val="003C4DFB"/>
    <w:rsid w:val="003C59A5"/>
    <w:rsid w:val="003C5BCC"/>
    <w:rsid w:val="003C699E"/>
    <w:rsid w:val="003C7B88"/>
    <w:rsid w:val="003D06A1"/>
    <w:rsid w:val="003D20E7"/>
    <w:rsid w:val="003D2DCD"/>
    <w:rsid w:val="003D2E28"/>
    <w:rsid w:val="003D4F01"/>
    <w:rsid w:val="003E0005"/>
    <w:rsid w:val="003E1297"/>
    <w:rsid w:val="003E38A9"/>
    <w:rsid w:val="003E39E1"/>
    <w:rsid w:val="003E4B10"/>
    <w:rsid w:val="003E4BEF"/>
    <w:rsid w:val="003E4E59"/>
    <w:rsid w:val="003E52B3"/>
    <w:rsid w:val="003E56AF"/>
    <w:rsid w:val="003E59B5"/>
    <w:rsid w:val="003E63AB"/>
    <w:rsid w:val="003E6A23"/>
    <w:rsid w:val="003E74FA"/>
    <w:rsid w:val="003E7842"/>
    <w:rsid w:val="003E7886"/>
    <w:rsid w:val="003F058C"/>
    <w:rsid w:val="003F16B1"/>
    <w:rsid w:val="003F3034"/>
    <w:rsid w:val="003F3DF7"/>
    <w:rsid w:val="003F4A47"/>
    <w:rsid w:val="003F4CFB"/>
    <w:rsid w:val="003F53EB"/>
    <w:rsid w:val="003F6B63"/>
    <w:rsid w:val="003F76A5"/>
    <w:rsid w:val="003F7992"/>
    <w:rsid w:val="003F7CF6"/>
    <w:rsid w:val="0040012C"/>
    <w:rsid w:val="00400B3D"/>
    <w:rsid w:val="00401BE7"/>
    <w:rsid w:val="00402C56"/>
    <w:rsid w:val="00402FB2"/>
    <w:rsid w:val="004031D9"/>
    <w:rsid w:val="00403751"/>
    <w:rsid w:val="0040399A"/>
    <w:rsid w:val="00404BF7"/>
    <w:rsid w:val="004055B8"/>
    <w:rsid w:val="004055CF"/>
    <w:rsid w:val="00406928"/>
    <w:rsid w:val="0040697C"/>
    <w:rsid w:val="00407BC5"/>
    <w:rsid w:val="004104D9"/>
    <w:rsid w:val="00411026"/>
    <w:rsid w:val="00411C0D"/>
    <w:rsid w:val="00411ED6"/>
    <w:rsid w:val="0041228D"/>
    <w:rsid w:val="004122C3"/>
    <w:rsid w:val="004124B7"/>
    <w:rsid w:val="004125A6"/>
    <w:rsid w:val="00412D8C"/>
    <w:rsid w:val="004158F4"/>
    <w:rsid w:val="004170AD"/>
    <w:rsid w:val="00420E13"/>
    <w:rsid w:val="00421650"/>
    <w:rsid w:val="004222D6"/>
    <w:rsid w:val="00422638"/>
    <w:rsid w:val="0042293A"/>
    <w:rsid w:val="00422DF1"/>
    <w:rsid w:val="0042319D"/>
    <w:rsid w:val="00423DDB"/>
    <w:rsid w:val="00423F36"/>
    <w:rsid w:val="004247A0"/>
    <w:rsid w:val="00424906"/>
    <w:rsid w:val="004258A9"/>
    <w:rsid w:val="00427ACB"/>
    <w:rsid w:val="00431785"/>
    <w:rsid w:val="004332C4"/>
    <w:rsid w:val="004336A3"/>
    <w:rsid w:val="00433CC3"/>
    <w:rsid w:val="0043430D"/>
    <w:rsid w:val="004360BC"/>
    <w:rsid w:val="004376A6"/>
    <w:rsid w:val="00440023"/>
    <w:rsid w:val="00442265"/>
    <w:rsid w:val="00442551"/>
    <w:rsid w:val="004450EC"/>
    <w:rsid w:val="0044601C"/>
    <w:rsid w:val="00446424"/>
    <w:rsid w:val="00447B0B"/>
    <w:rsid w:val="0045065A"/>
    <w:rsid w:val="0045090B"/>
    <w:rsid w:val="00450E85"/>
    <w:rsid w:val="00450FE3"/>
    <w:rsid w:val="004510F7"/>
    <w:rsid w:val="00451F9E"/>
    <w:rsid w:val="00453B3E"/>
    <w:rsid w:val="00454D1F"/>
    <w:rsid w:val="004555C1"/>
    <w:rsid w:val="00455A97"/>
    <w:rsid w:val="00456105"/>
    <w:rsid w:val="0045656E"/>
    <w:rsid w:val="00456CAC"/>
    <w:rsid w:val="0045753A"/>
    <w:rsid w:val="00457DFD"/>
    <w:rsid w:val="0046107D"/>
    <w:rsid w:val="00462AE9"/>
    <w:rsid w:val="004640E8"/>
    <w:rsid w:val="00464E76"/>
    <w:rsid w:val="00464ECF"/>
    <w:rsid w:val="004675B8"/>
    <w:rsid w:val="00467E37"/>
    <w:rsid w:val="00471CA2"/>
    <w:rsid w:val="00472F68"/>
    <w:rsid w:val="00474118"/>
    <w:rsid w:val="004742F6"/>
    <w:rsid w:val="004744AB"/>
    <w:rsid w:val="00474E4B"/>
    <w:rsid w:val="004770F4"/>
    <w:rsid w:val="00480CF1"/>
    <w:rsid w:val="0048257D"/>
    <w:rsid w:val="004850F3"/>
    <w:rsid w:val="00485B05"/>
    <w:rsid w:val="00486075"/>
    <w:rsid w:val="00486C86"/>
    <w:rsid w:val="00490C42"/>
    <w:rsid w:val="0049266C"/>
    <w:rsid w:val="004933FA"/>
    <w:rsid w:val="00494426"/>
    <w:rsid w:val="00494482"/>
    <w:rsid w:val="00497214"/>
    <w:rsid w:val="004A0A5B"/>
    <w:rsid w:val="004A0F3A"/>
    <w:rsid w:val="004A374C"/>
    <w:rsid w:val="004A3A51"/>
    <w:rsid w:val="004A40F5"/>
    <w:rsid w:val="004A4437"/>
    <w:rsid w:val="004A7492"/>
    <w:rsid w:val="004B005D"/>
    <w:rsid w:val="004B36F3"/>
    <w:rsid w:val="004B3EE3"/>
    <w:rsid w:val="004B4B5B"/>
    <w:rsid w:val="004B5DF2"/>
    <w:rsid w:val="004B65E6"/>
    <w:rsid w:val="004C00DA"/>
    <w:rsid w:val="004C1825"/>
    <w:rsid w:val="004C29CE"/>
    <w:rsid w:val="004C3017"/>
    <w:rsid w:val="004C3350"/>
    <w:rsid w:val="004C4379"/>
    <w:rsid w:val="004C48FD"/>
    <w:rsid w:val="004C4C90"/>
    <w:rsid w:val="004C5F62"/>
    <w:rsid w:val="004C7F4D"/>
    <w:rsid w:val="004D0C75"/>
    <w:rsid w:val="004D1199"/>
    <w:rsid w:val="004D1EC7"/>
    <w:rsid w:val="004D2326"/>
    <w:rsid w:val="004D2903"/>
    <w:rsid w:val="004D2C53"/>
    <w:rsid w:val="004D33F8"/>
    <w:rsid w:val="004D514E"/>
    <w:rsid w:val="004D5594"/>
    <w:rsid w:val="004D597C"/>
    <w:rsid w:val="004D68D5"/>
    <w:rsid w:val="004D7FC7"/>
    <w:rsid w:val="004E0A54"/>
    <w:rsid w:val="004E11D0"/>
    <w:rsid w:val="004E18D1"/>
    <w:rsid w:val="004E19A6"/>
    <w:rsid w:val="004E1DBB"/>
    <w:rsid w:val="004E42E9"/>
    <w:rsid w:val="004E46B4"/>
    <w:rsid w:val="004E4FBD"/>
    <w:rsid w:val="004E5895"/>
    <w:rsid w:val="004E7242"/>
    <w:rsid w:val="004E7F9A"/>
    <w:rsid w:val="004F0EC9"/>
    <w:rsid w:val="004F1F9B"/>
    <w:rsid w:val="004F2E07"/>
    <w:rsid w:val="004F31F9"/>
    <w:rsid w:val="004F355A"/>
    <w:rsid w:val="004F6379"/>
    <w:rsid w:val="004F6D5A"/>
    <w:rsid w:val="004F7956"/>
    <w:rsid w:val="004F79CB"/>
    <w:rsid w:val="00500E07"/>
    <w:rsid w:val="00501340"/>
    <w:rsid w:val="00503BE9"/>
    <w:rsid w:val="00503D54"/>
    <w:rsid w:val="005047C7"/>
    <w:rsid w:val="00504A34"/>
    <w:rsid w:val="00505486"/>
    <w:rsid w:val="00505597"/>
    <w:rsid w:val="0050669D"/>
    <w:rsid w:val="00506AC2"/>
    <w:rsid w:val="00507935"/>
    <w:rsid w:val="00507C02"/>
    <w:rsid w:val="0051130A"/>
    <w:rsid w:val="00511ADB"/>
    <w:rsid w:val="005124E6"/>
    <w:rsid w:val="00512E73"/>
    <w:rsid w:val="0051335A"/>
    <w:rsid w:val="00514921"/>
    <w:rsid w:val="00515302"/>
    <w:rsid w:val="00515B6B"/>
    <w:rsid w:val="00516431"/>
    <w:rsid w:val="0052182A"/>
    <w:rsid w:val="00522643"/>
    <w:rsid w:val="0052266E"/>
    <w:rsid w:val="005227A8"/>
    <w:rsid w:val="00522A1D"/>
    <w:rsid w:val="00522F93"/>
    <w:rsid w:val="00523995"/>
    <w:rsid w:val="0052510B"/>
    <w:rsid w:val="00527761"/>
    <w:rsid w:val="00530D61"/>
    <w:rsid w:val="005318F3"/>
    <w:rsid w:val="005327DB"/>
    <w:rsid w:val="00532E74"/>
    <w:rsid w:val="00533F74"/>
    <w:rsid w:val="00533FD0"/>
    <w:rsid w:val="00534003"/>
    <w:rsid w:val="00535529"/>
    <w:rsid w:val="00535E0F"/>
    <w:rsid w:val="00536203"/>
    <w:rsid w:val="00536238"/>
    <w:rsid w:val="00536A05"/>
    <w:rsid w:val="00537687"/>
    <w:rsid w:val="005377E3"/>
    <w:rsid w:val="00540778"/>
    <w:rsid w:val="00540827"/>
    <w:rsid w:val="00541F4C"/>
    <w:rsid w:val="00542135"/>
    <w:rsid w:val="005430FE"/>
    <w:rsid w:val="005438AB"/>
    <w:rsid w:val="005440F6"/>
    <w:rsid w:val="00544281"/>
    <w:rsid w:val="0054474E"/>
    <w:rsid w:val="00545A12"/>
    <w:rsid w:val="00546CED"/>
    <w:rsid w:val="00547090"/>
    <w:rsid w:val="00550148"/>
    <w:rsid w:val="005522DB"/>
    <w:rsid w:val="00552F15"/>
    <w:rsid w:val="00553602"/>
    <w:rsid w:val="0055371D"/>
    <w:rsid w:val="00554321"/>
    <w:rsid w:val="00554331"/>
    <w:rsid w:val="00554E65"/>
    <w:rsid w:val="00555D7E"/>
    <w:rsid w:val="00556E6D"/>
    <w:rsid w:val="00560020"/>
    <w:rsid w:val="005600A8"/>
    <w:rsid w:val="00560D3B"/>
    <w:rsid w:val="00560FAB"/>
    <w:rsid w:val="00561A8C"/>
    <w:rsid w:val="00562237"/>
    <w:rsid w:val="0056247C"/>
    <w:rsid w:val="00562E73"/>
    <w:rsid w:val="00563FAC"/>
    <w:rsid w:val="0056438C"/>
    <w:rsid w:val="0056488F"/>
    <w:rsid w:val="005656AF"/>
    <w:rsid w:val="00565E6F"/>
    <w:rsid w:val="005700AC"/>
    <w:rsid w:val="00572030"/>
    <w:rsid w:val="00572758"/>
    <w:rsid w:val="00572E18"/>
    <w:rsid w:val="005735C2"/>
    <w:rsid w:val="005737AA"/>
    <w:rsid w:val="005738D1"/>
    <w:rsid w:val="005745F0"/>
    <w:rsid w:val="00574AC2"/>
    <w:rsid w:val="00574BF2"/>
    <w:rsid w:val="00574EEB"/>
    <w:rsid w:val="00575C01"/>
    <w:rsid w:val="00576039"/>
    <w:rsid w:val="00576746"/>
    <w:rsid w:val="005775E9"/>
    <w:rsid w:val="00580709"/>
    <w:rsid w:val="00581015"/>
    <w:rsid w:val="005815F9"/>
    <w:rsid w:val="00583AAC"/>
    <w:rsid w:val="00584432"/>
    <w:rsid w:val="00584491"/>
    <w:rsid w:val="00584E31"/>
    <w:rsid w:val="005853C0"/>
    <w:rsid w:val="005855F6"/>
    <w:rsid w:val="00585911"/>
    <w:rsid w:val="00585994"/>
    <w:rsid w:val="005860D5"/>
    <w:rsid w:val="00586D4A"/>
    <w:rsid w:val="00587BEB"/>
    <w:rsid w:val="00591031"/>
    <w:rsid w:val="005940F6"/>
    <w:rsid w:val="005952AC"/>
    <w:rsid w:val="005969BF"/>
    <w:rsid w:val="005A009C"/>
    <w:rsid w:val="005A0B2C"/>
    <w:rsid w:val="005A0BCE"/>
    <w:rsid w:val="005A1341"/>
    <w:rsid w:val="005A29D1"/>
    <w:rsid w:val="005A3459"/>
    <w:rsid w:val="005A3A3E"/>
    <w:rsid w:val="005A3A5F"/>
    <w:rsid w:val="005A52EA"/>
    <w:rsid w:val="005A6A61"/>
    <w:rsid w:val="005B0260"/>
    <w:rsid w:val="005B0DA8"/>
    <w:rsid w:val="005B13F6"/>
    <w:rsid w:val="005B18BE"/>
    <w:rsid w:val="005B23C6"/>
    <w:rsid w:val="005B42C9"/>
    <w:rsid w:val="005B510A"/>
    <w:rsid w:val="005B71BC"/>
    <w:rsid w:val="005C1F67"/>
    <w:rsid w:val="005C2339"/>
    <w:rsid w:val="005C2EC6"/>
    <w:rsid w:val="005C312B"/>
    <w:rsid w:val="005C346B"/>
    <w:rsid w:val="005C40E7"/>
    <w:rsid w:val="005C503E"/>
    <w:rsid w:val="005C5F30"/>
    <w:rsid w:val="005C61ED"/>
    <w:rsid w:val="005C698C"/>
    <w:rsid w:val="005C6E3D"/>
    <w:rsid w:val="005C7833"/>
    <w:rsid w:val="005C7ECC"/>
    <w:rsid w:val="005C7F36"/>
    <w:rsid w:val="005D0C92"/>
    <w:rsid w:val="005D111A"/>
    <w:rsid w:val="005D25AD"/>
    <w:rsid w:val="005D295A"/>
    <w:rsid w:val="005D571F"/>
    <w:rsid w:val="005D67E5"/>
    <w:rsid w:val="005D7B34"/>
    <w:rsid w:val="005D7B43"/>
    <w:rsid w:val="005D7F38"/>
    <w:rsid w:val="005E0BA4"/>
    <w:rsid w:val="005E2C85"/>
    <w:rsid w:val="005E34A2"/>
    <w:rsid w:val="005E4083"/>
    <w:rsid w:val="005E40DD"/>
    <w:rsid w:val="005E4338"/>
    <w:rsid w:val="005E7059"/>
    <w:rsid w:val="005F00F4"/>
    <w:rsid w:val="005F01C0"/>
    <w:rsid w:val="005F10C0"/>
    <w:rsid w:val="005F1BC8"/>
    <w:rsid w:val="005F2A2F"/>
    <w:rsid w:val="005F375F"/>
    <w:rsid w:val="005F4346"/>
    <w:rsid w:val="005F62F3"/>
    <w:rsid w:val="005F67F4"/>
    <w:rsid w:val="005F74D3"/>
    <w:rsid w:val="005F7DCD"/>
    <w:rsid w:val="00600156"/>
    <w:rsid w:val="00600B0D"/>
    <w:rsid w:val="00600D80"/>
    <w:rsid w:val="00600ED3"/>
    <w:rsid w:val="00600ED9"/>
    <w:rsid w:val="00600EFF"/>
    <w:rsid w:val="0060142B"/>
    <w:rsid w:val="006033A5"/>
    <w:rsid w:val="00603F8A"/>
    <w:rsid w:val="006051BB"/>
    <w:rsid w:val="00605830"/>
    <w:rsid w:val="0060732B"/>
    <w:rsid w:val="006077F2"/>
    <w:rsid w:val="00610464"/>
    <w:rsid w:val="006108B6"/>
    <w:rsid w:val="00610FDF"/>
    <w:rsid w:val="00611923"/>
    <w:rsid w:val="0061270D"/>
    <w:rsid w:val="00613B90"/>
    <w:rsid w:val="00615C0B"/>
    <w:rsid w:val="0061751F"/>
    <w:rsid w:val="00620B14"/>
    <w:rsid w:val="00621115"/>
    <w:rsid w:val="0062163F"/>
    <w:rsid w:val="006226C2"/>
    <w:rsid w:val="0062293A"/>
    <w:rsid w:val="0062551F"/>
    <w:rsid w:val="00626469"/>
    <w:rsid w:val="00627B1F"/>
    <w:rsid w:val="00627B44"/>
    <w:rsid w:val="00631146"/>
    <w:rsid w:val="00631B22"/>
    <w:rsid w:val="00633157"/>
    <w:rsid w:val="00633754"/>
    <w:rsid w:val="00633C3F"/>
    <w:rsid w:val="00634593"/>
    <w:rsid w:val="0063731D"/>
    <w:rsid w:val="006428E8"/>
    <w:rsid w:val="00642E89"/>
    <w:rsid w:val="006431FF"/>
    <w:rsid w:val="00643EC2"/>
    <w:rsid w:val="00643F2B"/>
    <w:rsid w:val="00645368"/>
    <w:rsid w:val="00646A13"/>
    <w:rsid w:val="00647663"/>
    <w:rsid w:val="006478D9"/>
    <w:rsid w:val="00647CCB"/>
    <w:rsid w:val="00650170"/>
    <w:rsid w:val="006502F1"/>
    <w:rsid w:val="00651772"/>
    <w:rsid w:val="00651942"/>
    <w:rsid w:val="006519BC"/>
    <w:rsid w:val="00654AAA"/>
    <w:rsid w:val="006608BF"/>
    <w:rsid w:val="006626CC"/>
    <w:rsid w:val="00662BB7"/>
    <w:rsid w:val="00663812"/>
    <w:rsid w:val="00664FA4"/>
    <w:rsid w:val="00665D96"/>
    <w:rsid w:val="00666F0A"/>
    <w:rsid w:val="00667104"/>
    <w:rsid w:val="0066793E"/>
    <w:rsid w:val="00667AC8"/>
    <w:rsid w:val="006711F6"/>
    <w:rsid w:val="0067306D"/>
    <w:rsid w:val="0067466B"/>
    <w:rsid w:val="00675248"/>
    <w:rsid w:val="006758C2"/>
    <w:rsid w:val="00675D6D"/>
    <w:rsid w:val="00675DA0"/>
    <w:rsid w:val="00675EC3"/>
    <w:rsid w:val="00680116"/>
    <w:rsid w:val="0068136A"/>
    <w:rsid w:val="00681831"/>
    <w:rsid w:val="0068243D"/>
    <w:rsid w:val="00682822"/>
    <w:rsid w:val="00683C94"/>
    <w:rsid w:val="00683D4E"/>
    <w:rsid w:val="0068404F"/>
    <w:rsid w:val="00684335"/>
    <w:rsid w:val="006856A1"/>
    <w:rsid w:val="00686D52"/>
    <w:rsid w:val="00686F7E"/>
    <w:rsid w:val="00687133"/>
    <w:rsid w:val="00687613"/>
    <w:rsid w:val="00687D56"/>
    <w:rsid w:val="0069053D"/>
    <w:rsid w:val="006909C7"/>
    <w:rsid w:val="00690B64"/>
    <w:rsid w:val="006925F6"/>
    <w:rsid w:val="00692D50"/>
    <w:rsid w:val="006931F5"/>
    <w:rsid w:val="00693863"/>
    <w:rsid w:val="006939CE"/>
    <w:rsid w:val="0069441D"/>
    <w:rsid w:val="0069480A"/>
    <w:rsid w:val="00694919"/>
    <w:rsid w:val="00695CAA"/>
    <w:rsid w:val="0069609C"/>
    <w:rsid w:val="006967BE"/>
    <w:rsid w:val="00696F17"/>
    <w:rsid w:val="00697D4B"/>
    <w:rsid w:val="006A1196"/>
    <w:rsid w:val="006A2B2F"/>
    <w:rsid w:val="006A2CC5"/>
    <w:rsid w:val="006A2F26"/>
    <w:rsid w:val="006A453C"/>
    <w:rsid w:val="006A48E4"/>
    <w:rsid w:val="006A5375"/>
    <w:rsid w:val="006A5535"/>
    <w:rsid w:val="006A72CC"/>
    <w:rsid w:val="006A75B3"/>
    <w:rsid w:val="006B0555"/>
    <w:rsid w:val="006B0B11"/>
    <w:rsid w:val="006B12AB"/>
    <w:rsid w:val="006B1B50"/>
    <w:rsid w:val="006B3A94"/>
    <w:rsid w:val="006B3C19"/>
    <w:rsid w:val="006B5046"/>
    <w:rsid w:val="006B6879"/>
    <w:rsid w:val="006B68AC"/>
    <w:rsid w:val="006B693E"/>
    <w:rsid w:val="006B6C35"/>
    <w:rsid w:val="006B7361"/>
    <w:rsid w:val="006B7BAC"/>
    <w:rsid w:val="006C0585"/>
    <w:rsid w:val="006C1F14"/>
    <w:rsid w:val="006C239A"/>
    <w:rsid w:val="006C29E1"/>
    <w:rsid w:val="006C2AEE"/>
    <w:rsid w:val="006C2B1C"/>
    <w:rsid w:val="006C2EF2"/>
    <w:rsid w:val="006C326A"/>
    <w:rsid w:val="006C42EA"/>
    <w:rsid w:val="006C7F79"/>
    <w:rsid w:val="006D154A"/>
    <w:rsid w:val="006D1FCE"/>
    <w:rsid w:val="006D23B9"/>
    <w:rsid w:val="006D47B6"/>
    <w:rsid w:val="006D4BD0"/>
    <w:rsid w:val="006D4D12"/>
    <w:rsid w:val="006D5177"/>
    <w:rsid w:val="006D52C4"/>
    <w:rsid w:val="006D55B1"/>
    <w:rsid w:val="006D5750"/>
    <w:rsid w:val="006D5807"/>
    <w:rsid w:val="006D7715"/>
    <w:rsid w:val="006D7DDA"/>
    <w:rsid w:val="006E071B"/>
    <w:rsid w:val="006E110C"/>
    <w:rsid w:val="006E233E"/>
    <w:rsid w:val="006E327A"/>
    <w:rsid w:val="006E37F8"/>
    <w:rsid w:val="006E58DB"/>
    <w:rsid w:val="006E6108"/>
    <w:rsid w:val="006E78A5"/>
    <w:rsid w:val="006E7B06"/>
    <w:rsid w:val="006F058F"/>
    <w:rsid w:val="006F0906"/>
    <w:rsid w:val="006F0A0A"/>
    <w:rsid w:val="006F134F"/>
    <w:rsid w:val="006F1F15"/>
    <w:rsid w:val="006F21EC"/>
    <w:rsid w:val="006F269B"/>
    <w:rsid w:val="006F3817"/>
    <w:rsid w:val="006F3E15"/>
    <w:rsid w:val="006F5634"/>
    <w:rsid w:val="006F6961"/>
    <w:rsid w:val="00701A09"/>
    <w:rsid w:val="00702968"/>
    <w:rsid w:val="00702CB7"/>
    <w:rsid w:val="0070339F"/>
    <w:rsid w:val="00703735"/>
    <w:rsid w:val="00703ABE"/>
    <w:rsid w:val="00703EC0"/>
    <w:rsid w:val="00704FBB"/>
    <w:rsid w:val="00707070"/>
    <w:rsid w:val="00711B05"/>
    <w:rsid w:val="00713160"/>
    <w:rsid w:val="0071422C"/>
    <w:rsid w:val="007144A2"/>
    <w:rsid w:val="00714695"/>
    <w:rsid w:val="00714EEE"/>
    <w:rsid w:val="007154CB"/>
    <w:rsid w:val="007155FA"/>
    <w:rsid w:val="00715B8B"/>
    <w:rsid w:val="0071658D"/>
    <w:rsid w:val="00716C63"/>
    <w:rsid w:val="00717EDB"/>
    <w:rsid w:val="00720C00"/>
    <w:rsid w:val="00723055"/>
    <w:rsid w:val="007237E9"/>
    <w:rsid w:val="007240C2"/>
    <w:rsid w:val="00724E7B"/>
    <w:rsid w:val="007256B6"/>
    <w:rsid w:val="007269B1"/>
    <w:rsid w:val="00730716"/>
    <w:rsid w:val="0073164E"/>
    <w:rsid w:val="00731A03"/>
    <w:rsid w:val="007321DA"/>
    <w:rsid w:val="00732430"/>
    <w:rsid w:val="00732897"/>
    <w:rsid w:val="007338E4"/>
    <w:rsid w:val="00733FA9"/>
    <w:rsid w:val="0073444A"/>
    <w:rsid w:val="0073498E"/>
    <w:rsid w:val="00734FAD"/>
    <w:rsid w:val="007368AC"/>
    <w:rsid w:val="0073722D"/>
    <w:rsid w:val="00737B01"/>
    <w:rsid w:val="00740D3A"/>
    <w:rsid w:val="00740F42"/>
    <w:rsid w:val="00741A78"/>
    <w:rsid w:val="00742BE4"/>
    <w:rsid w:val="00742D25"/>
    <w:rsid w:val="00743349"/>
    <w:rsid w:val="007447C8"/>
    <w:rsid w:val="00747470"/>
    <w:rsid w:val="00750C13"/>
    <w:rsid w:val="00751635"/>
    <w:rsid w:val="007545A3"/>
    <w:rsid w:val="0075529A"/>
    <w:rsid w:val="007607F1"/>
    <w:rsid w:val="0076082D"/>
    <w:rsid w:val="00760995"/>
    <w:rsid w:val="007639C9"/>
    <w:rsid w:val="00764266"/>
    <w:rsid w:val="00765288"/>
    <w:rsid w:val="007659E8"/>
    <w:rsid w:val="00765A2F"/>
    <w:rsid w:val="007664CF"/>
    <w:rsid w:val="00766D08"/>
    <w:rsid w:val="00766E21"/>
    <w:rsid w:val="007671C9"/>
    <w:rsid w:val="00767404"/>
    <w:rsid w:val="00767B38"/>
    <w:rsid w:val="00770A3F"/>
    <w:rsid w:val="00770EAF"/>
    <w:rsid w:val="00771818"/>
    <w:rsid w:val="007722B0"/>
    <w:rsid w:val="00772686"/>
    <w:rsid w:val="0077282F"/>
    <w:rsid w:val="007728ED"/>
    <w:rsid w:val="00776157"/>
    <w:rsid w:val="00777C92"/>
    <w:rsid w:val="0078056C"/>
    <w:rsid w:val="0078066D"/>
    <w:rsid w:val="007813E9"/>
    <w:rsid w:val="00782317"/>
    <w:rsid w:val="00782360"/>
    <w:rsid w:val="007834E1"/>
    <w:rsid w:val="00784C28"/>
    <w:rsid w:val="00785695"/>
    <w:rsid w:val="007856D7"/>
    <w:rsid w:val="00786EA4"/>
    <w:rsid w:val="00787291"/>
    <w:rsid w:val="007876FE"/>
    <w:rsid w:val="0079102A"/>
    <w:rsid w:val="0079263F"/>
    <w:rsid w:val="00792A93"/>
    <w:rsid w:val="00793211"/>
    <w:rsid w:val="0079410A"/>
    <w:rsid w:val="00795583"/>
    <w:rsid w:val="00796EF7"/>
    <w:rsid w:val="007A071C"/>
    <w:rsid w:val="007A0C84"/>
    <w:rsid w:val="007A27C1"/>
    <w:rsid w:val="007A2D75"/>
    <w:rsid w:val="007A53BD"/>
    <w:rsid w:val="007A5DEA"/>
    <w:rsid w:val="007A5F92"/>
    <w:rsid w:val="007A642B"/>
    <w:rsid w:val="007B0147"/>
    <w:rsid w:val="007B355A"/>
    <w:rsid w:val="007B3C94"/>
    <w:rsid w:val="007B4E6C"/>
    <w:rsid w:val="007B5B8F"/>
    <w:rsid w:val="007C0BD6"/>
    <w:rsid w:val="007C171E"/>
    <w:rsid w:val="007C1913"/>
    <w:rsid w:val="007C2184"/>
    <w:rsid w:val="007C235A"/>
    <w:rsid w:val="007C2905"/>
    <w:rsid w:val="007C33F5"/>
    <w:rsid w:val="007C3608"/>
    <w:rsid w:val="007C4698"/>
    <w:rsid w:val="007C4F05"/>
    <w:rsid w:val="007C4F79"/>
    <w:rsid w:val="007C58B1"/>
    <w:rsid w:val="007C5CC1"/>
    <w:rsid w:val="007C5F04"/>
    <w:rsid w:val="007C6B1C"/>
    <w:rsid w:val="007C6C67"/>
    <w:rsid w:val="007C7A73"/>
    <w:rsid w:val="007D0FC1"/>
    <w:rsid w:val="007D1325"/>
    <w:rsid w:val="007D1CCE"/>
    <w:rsid w:val="007D21FC"/>
    <w:rsid w:val="007D3E22"/>
    <w:rsid w:val="007D50B6"/>
    <w:rsid w:val="007D5C89"/>
    <w:rsid w:val="007D6683"/>
    <w:rsid w:val="007E03E6"/>
    <w:rsid w:val="007E11D9"/>
    <w:rsid w:val="007E270B"/>
    <w:rsid w:val="007E2B24"/>
    <w:rsid w:val="007E304A"/>
    <w:rsid w:val="007E3807"/>
    <w:rsid w:val="007E45D0"/>
    <w:rsid w:val="007E4829"/>
    <w:rsid w:val="007E5DAC"/>
    <w:rsid w:val="007E6066"/>
    <w:rsid w:val="007E6EAA"/>
    <w:rsid w:val="007F0593"/>
    <w:rsid w:val="007F2068"/>
    <w:rsid w:val="007F29CD"/>
    <w:rsid w:val="007F2B18"/>
    <w:rsid w:val="007F53DD"/>
    <w:rsid w:val="007F5EAD"/>
    <w:rsid w:val="007F6DB1"/>
    <w:rsid w:val="007F6F71"/>
    <w:rsid w:val="007F7CFB"/>
    <w:rsid w:val="00800E20"/>
    <w:rsid w:val="0080313B"/>
    <w:rsid w:val="008033D3"/>
    <w:rsid w:val="008042D1"/>
    <w:rsid w:val="0080528F"/>
    <w:rsid w:val="008053BC"/>
    <w:rsid w:val="0080672A"/>
    <w:rsid w:val="00806C0C"/>
    <w:rsid w:val="00807DC6"/>
    <w:rsid w:val="00810BAE"/>
    <w:rsid w:val="00812113"/>
    <w:rsid w:val="00812BCB"/>
    <w:rsid w:val="00812BD0"/>
    <w:rsid w:val="00813BC6"/>
    <w:rsid w:val="0081434A"/>
    <w:rsid w:val="00814498"/>
    <w:rsid w:val="008153F8"/>
    <w:rsid w:val="00815861"/>
    <w:rsid w:val="008164C1"/>
    <w:rsid w:val="00817E72"/>
    <w:rsid w:val="00820039"/>
    <w:rsid w:val="008202AF"/>
    <w:rsid w:val="00821199"/>
    <w:rsid w:val="00821406"/>
    <w:rsid w:val="00821F08"/>
    <w:rsid w:val="00822591"/>
    <w:rsid w:val="0082265F"/>
    <w:rsid w:val="00823CD2"/>
    <w:rsid w:val="0082552A"/>
    <w:rsid w:val="0082648A"/>
    <w:rsid w:val="00826B6A"/>
    <w:rsid w:val="00826BC7"/>
    <w:rsid w:val="00827362"/>
    <w:rsid w:val="008278E1"/>
    <w:rsid w:val="008309B5"/>
    <w:rsid w:val="0083215E"/>
    <w:rsid w:val="00834966"/>
    <w:rsid w:val="00835C42"/>
    <w:rsid w:val="00835C5B"/>
    <w:rsid w:val="0083783B"/>
    <w:rsid w:val="00840D34"/>
    <w:rsid w:val="00841AA8"/>
    <w:rsid w:val="008423E3"/>
    <w:rsid w:val="00842874"/>
    <w:rsid w:val="00842A37"/>
    <w:rsid w:val="00842A7D"/>
    <w:rsid w:val="008454F1"/>
    <w:rsid w:val="00850503"/>
    <w:rsid w:val="008514C4"/>
    <w:rsid w:val="008521C4"/>
    <w:rsid w:val="0085476F"/>
    <w:rsid w:val="00854ABF"/>
    <w:rsid w:val="0085561B"/>
    <w:rsid w:val="00856149"/>
    <w:rsid w:val="0085705E"/>
    <w:rsid w:val="00857FDC"/>
    <w:rsid w:val="00860048"/>
    <w:rsid w:val="0086118D"/>
    <w:rsid w:val="0086153C"/>
    <w:rsid w:val="0086160E"/>
    <w:rsid w:val="0086175A"/>
    <w:rsid w:val="00861C22"/>
    <w:rsid w:val="00861D34"/>
    <w:rsid w:val="00862AF2"/>
    <w:rsid w:val="00863140"/>
    <w:rsid w:val="00863B45"/>
    <w:rsid w:val="0086452A"/>
    <w:rsid w:val="0086496A"/>
    <w:rsid w:val="0086497A"/>
    <w:rsid w:val="00864FA6"/>
    <w:rsid w:val="008659C6"/>
    <w:rsid w:val="00867A15"/>
    <w:rsid w:val="0087083A"/>
    <w:rsid w:val="00872518"/>
    <w:rsid w:val="00872FC5"/>
    <w:rsid w:val="00873163"/>
    <w:rsid w:val="00873628"/>
    <w:rsid w:val="0087468A"/>
    <w:rsid w:val="0087566E"/>
    <w:rsid w:val="0087681E"/>
    <w:rsid w:val="0087735B"/>
    <w:rsid w:val="00880465"/>
    <w:rsid w:val="00880B94"/>
    <w:rsid w:val="00880BFE"/>
    <w:rsid w:val="008812DD"/>
    <w:rsid w:val="008814B6"/>
    <w:rsid w:val="008825E6"/>
    <w:rsid w:val="0088387D"/>
    <w:rsid w:val="00886180"/>
    <w:rsid w:val="00886E20"/>
    <w:rsid w:val="008902D5"/>
    <w:rsid w:val="008925B2"/>
    <w:rsid w:val="00892830"/>
    <w:rsid w:val="00892E23"/>
    <w:rsid w:val="00892E5C"/>
    <w:rsid w:val="00892E5F"/>
    <w:rsid w:val="008936EE"/>
    <w:rsid w:val="00893768"/>
    <w:rsid w:val="00894451"/>
    <w:rsid w:val="008948CE"/>
    <w:rsid w:val="00894AC2"/>
    <w:rsid w:val="00895160"/>
    <w:rsid w:val="0089554C"/>
    <w:rsid w:val="00895EE5"/>
    <w:rsid w:val="0089755F"/>
    <w:rsid w:val="008A0600"/>
    <w:rsid w:val="008A1F1F"/>
    <w:rsid w:val="008A2E98"/>
    <w:rsid w:val="008A34D2"/>
    <w:rsid w:val="008A3BF3"/>
    <w:rsid w:val="008A3DFC"/>
    <w:rsid w:val="008A508E"/>
    <w:rsid w:val="008A5362"/>
    <w:rsid w:val="008A590B"/>
    <w:rsid w:val="008A595F"/>
    <w:rsid w:val="008A6662"/>
    <w:rsid w:val="008B0CC7"/>
    <w:rsid w:val="008B0CD9"/>
    <w:rsid w:val="008B1581"/>
    <w:rsid w:val="008B302E"/>
    <w:rsid w:val="008B30AC"/>
    <w:rsid w:val="008B36E2"/>
    <w:rsid w:val="008B3DD9"/>
    <w:rsid w:val="008B4CAF"/>
    <w:rsid w:val="008B54DB"/>
    <w:rsid w:val="008B5C48"/>
    <w:rsid w:val="008B73FA"/>
    <w:rsid w:val="008B7F64"/>
    <w:rsid w:val="008C067C"/>
    <w:rsid w:val="008C155C"/>
    <w:rsid w:val="008C1F50"/>
    <w:rsid w:val="008C23E5"/>
    <w:rsid w:val="008C2A79"/>
    <w:rsid w:val="008C33C7"/>
    <w:rsid w:val="008C64CF"/>
    <w:rsid w:val="008C75C1"/>
    <w:rsid w:val="008D18D8"/>
    <w:rsid w:val="008D1B72"/>
    <w:rsid w:val="008D1F55"/>
    <w:rsid w:val="008D2A16"/>
    <w:rsid w:val="008D33C1"/>
    <w:rsid w:val="008D3436"/>
    <w:rsid w:val="008D372F"/>
    <w:rsid w:val="008D4754"/>
    <w:rsid w:val="008D5B56"/>
    <w:rsid w:val="008D5F70"/>
    <w:rsid w:val="008D5F78"/>
    <w:rsid w:val="008D6CAB"/>
    <w:rsid w:val="008E05C3"/>
    <w:rsid w:val="008E2DE1"/>
    <w:rsid w:val="008E3741"/>
    <w:rsid w:val="008E431E"/>
    <w:rsid w:val="008E43FA"/>
    <w:rsid w:val="008E477E"/>
    <w:rsid w:val="008E4C72"/>
    <w:rsid w:val="008E571F"/>
    <w:rsid w:val="008E5D5C"/>
    <w:rsid w:val="008E61BE"/>
    <w:rsid w:val="008E68C0"/>
    <w:rsid w:val="008E74CB"/>
    <w:rsid w:val="008E7699"/>
    <w:rsid w:val="008F050B"/>
    <w:rsid w:val="008F06C6"/>
    <w:rsid w:val="008F0C1A"/>
    <w:rsid w:val="008F1755"/>
    <w:rsid w:val="008F25E1"/>
    <w:rsid w:val="008F2FC9"/>
    <w:rsid w:val="008F3CED"/>
    <w:rsid w:val="008F3D0C"/>
    <w:rsid w:val="008F4DE3"/>
    <w:rsid w:val="008F559F"/>
    <w:rsid w:val="008F627D"/>
    <w:rsid w:val="008F6541"/>
    <w:rsid w:val="00900D66"/>
    <w:rsid w:val="00900E4A"/>
    <w:rsid w:val="00901209"/>
    <w:rsid w:val="00902F4D"/>
    <w:rsid w:val="00902FA2"/>
    <w:rsid w:val="009031C7"/>
    <w:rsid w:val="00903E07"/>
    <w:rsid w:val="00903E5E"/>
    <w:rsid w:val="00906DA0"/>
    <w:rsid w:val="0090726E"/>
    <w:rsid w:val="0090773D"/>
    <w:rsid w:val="0090788A"/>
    <w:rsid w:val="00910046"/>
    <w:rsid w:val="00910264"/>
    <w:rsid w:val="00910E86"/>
    <w:rsid w:val="00912C15"/>
    <w:rsid w:val="0091343F"/>
    <w:rsid w:val="0091572C"/>
    <w:rsid w:val="009166D0"/>
    <w:rsid w:val="00917FDF"/>
    <w:rsid w:val="00920106"/>
    <w:rsid w:val="009208F3"/>
    <w:rsid w:val="00922ACD"/>
    <w:rsid w:val="009238DF"/>
    <w:rsid w:val="009253BF"/>
    <w:rsid w:val="009302B0"/>
    <w:rsid w:val="00931110"/>
    <w:rsid w:val="009319D3"/>
    <w:rsid w:val="00931A0C"/>
    <w:rsid w:val="00931C8D"/>
    <w:rsid w:val="00932084"/>
    <w:rsid w:val="009320A9"/>
    <w:rsid w:val="00932578"/>
    <w:rsid w:val="00933381"/>
    <w:rsid w:val="00934227"/>
    <w:rsid w:val="00934FB4"/>
    <w:rsid w:val="00937021"/>
    <w:rsid w:val="00937175"/>
    <w:rsid w:val="009417EB"/>
    <w:rsid w:val="0094247D"/>
    <w:rsid w:val="00942D39"/>
    <w:rsid w:val="009430C4"/>
    <w:rsid w:val="009431C2"/>
    <w:rsid w:val="00945E93"/>
    <w:rsid w:val="00946B67"/>
    <w:rsid w:val="00947FB1"/>
    <w:rsid w:val="009501E8"/>
    <w:rsid w:val="00952155"/>
    <w:rsid w:val="0095341C"/>
    <w:rsid w:val="00955CEF"/>
    <w:rsid w:val="00955E67"/>
    <w:rsid w:val="00956166"/>
    <w:rsid w:val="0095658A"/>
    <w:rsid w:val="00957B9D"/>
    <w:rsid w:val="009608D0"/>
    <w:rsid w:val="00962054"/>
    <w:rsid w:val="00963927"/>
    <w:rsid w:val="0096404E"/>
    <w:rsid w:val="00964682"/>
    <w:rsid w:val="0096494F"/>
    <w:rsid w:val="0096516B"/>
    <w:rsid w:val="00967575"/>
    <w:rsid w:val="0097052A"/>
    <w:rsid w:val="00971111"/>
    <w:rsid w:val="0097112C"/>
    <w:rsid w:val="00972BC9"/>
    <w:rsid w:val="00973D93"/>
    <w:rsid w:val="00975170"/>
    <w:rsid w:val="0097538C"/>
    <w:rsid w:val="0097550F"/>
    <w:rsid w:val="009762A2"/>
    <w:rsid w:val="0097705D"/>
    <w:rsid w:val="00977493"/>
    <w:rsid w:val="009774CF"/>
    <w:rsid w:val="009804E7"/>
    <w:rsid w:val="00981018"/>
    <w:rsid w:val="0098150B"/>
    <w:rsid w:val="00984598"/>
    <w:rsid w:val="00984DD8"/>
    <w:rsid w:val="0098633C"/>
    <w:rsid w:val="0098643A"/>
    <w:rsid w:val="009869D4"/>
    <w:rsid w:val="00986BA4"/>
    <w:rsid w:val="00986CE0"/>
    <w:rsid w:val="009871A4"/>
    <w:rsid w:val="00987BB9"/>
    <w:rsid w:val="00991BEB"/>
    <w:rsid w:val="00992337"/>
    <w:rsid w:val="0099296E"/>
    <w:rsid w:val="00992975"/>
    <w:rsid w:val="00992A12"/>
    <w:rsid w:val="0099303E"/>
    <w:rsid w:val="00993A45"/>
    <w:rsid w:val="00994054"/>
    <w:rsid w:val="00994FF1"/>
    <w:rsid w:val="009963F8"/>
    <w:rsid w:val="00996691"/>
    <w:rsid w:val="009973DF"/>
    <w:rsid w:val="00997A82"/>
    <w:rsid w:val="009A0974"/>
    <w:rsid w:val="009A1BFA"/>
    <w:rsid w:val="009A1DF0"/>
    <w:rsid w:val="009A2B73"/>
    <w:rsid w:val="009A7A23"/>
    <w:rsid w:val="009A7E49"/>
    <w:rsid w:val="009B0D27"/>
    <w:rsid w:val="009B17F4"/>
    <w:rsid w:val="009B2A56"/>
    <w:rsid w:val="009B39CA"/>
    <w:rsid w:val="009B3EDB"/>
    <w:rsid w:val="009B47B4"/>
    <w:rsid w:val="009B4E8D"/>
    <w:rsid w:val="009B51E3"/>
    <w:rsid w:val="009B667C"/>
    <w:rsid w:val="009B6BB2"/>
    <w:rsid w:val="009B7FBE"/>
    <w:rsid w:val="009C04D1"/>
    <w:rsid w:val="009C1012"/>
    <w:rsid w:val="009C18E8"/>
    <w:rsid w:val="009C323E"/>
    <w:rsid w:val="009C45A2"/>
    <w:rsid w:val="009C4645"/>
    <w:rsid w:val="009C4C88"/>
    <w:rsid w:val="009C638A"/>
    <w:rsid w:val="009C686D"/>
    <w:rsid w:val="009C7394"/>
    <w:rsid w:val="009C761B"/>
    <w:rsid w:val="009D0077"/>
    <w:rsid w:val="009D1CB7"/>
    <w:rsid w:val="009D3419"/>
    <w:rsid w:val="009D40BA"/>
    <w:rsid w:val="009D47AF"/>
    <w:rsid w:val="009D4965"/>
    <w:rsid w:val="009D6AD5"/>
    <w:rsid w:val="009D79D0"/>
    <w:rsid w:val="009E0140"/>
    <w:rsid w:val="009E0402"/>
    <w:rsid w:val="009E0D1F"/>
    <w:rsid w:val="009E27A6"/>
    <w:rsid w:val="009E3461"/>
    <w:rsid w:val="009E375E"/>
    <w:rsid w:val="009E3E90"/>
    <w:rsid w:val="009E4F02"/>
    <w:rsid w:val="009E589A"/>
    <w:rsid w:val="009E705F"/>
    <w:rsid w:val="009E7A10"/>
    <w:rsid w:val="009E7CBF"/>
    <w:rsid w:val="009F136E"/>
    <w:rsid w:val="009F3673"/>
    <w:rsid w:val="009F5DCE"/>
    <w:rsid w:val="009F7D19"/>
    <w:rsid w:val="009F7EAC"/>
    <w:rsid w:val="00A000CE"/>
    <w:rsid w:val="00A01336"/>
    <w:rsid w:val="00A02C88"/>
    <w:rsid w:val="00A03F4B"/>
    <w:rsid w:val="00A06005"/>
    <w:rsid w:val="00A06726"/>
    <w:rsid w:val="00A06A34"/>
    <w:rsid w:val="00A079C0"/>
    <w:rsid w:val="00A07A2E"/>
    <w:rsid w:val="00A108DD"/>
    <w:rsid w:val="00A10D64"/>
    <w:rsid w:val="00A10E2A"/>
    <w:rsid w:val="00A110E4"/>
    <w:rsid w:val="00A11584"/>
    <w:rsid w:val="00A12801"/>
    <w:rsid w:val="00A12B5A"/>
    <w:rsid w:val="00A138E6"/>
    <w:rsid w:val="00A14498"/>
    <w:rsid w:val="00A14526"/>
    <w:rsid w:val="00A14C62"/>
    <w:rsid w:val="00A154D3"/>
    <w:rsid w:val="00A15A99"/>
    <w:rsid w:val="00A1654C"/>
    <w:rsid w:val="00A1701D"/>
    <w:rsid w:val="00A17107"/>
    <w:rsid w:val="00A20653"/>
    <w:rsid w:val="00A2215C"/>
    <w:rsid w:val="00A22789"/>
    <w:rsid w:val="00A22CED"/>
    <w:rsid w:val="00A24283"/>
    <w:rsid w:val="00A26180"/>
    <w:rsid w:val="00A26B3B"/>
    <w:rsid w:val="00A26B91"/>
    <w:rsid w:val="00A26DC2"/>
    <w:rsid w:val="00A325B4"/>
    <w:rsid w:val="00A325C4"/>
    <w:rsid w:val="00A345F2"/>
    <w:rsid w:val="00A34699"/>
    <w:rsid w:val="00A3506B"/>
    <w:rsid w:val="00A36938"/>
    <w:rsid w:val="00A36C6A"/>
    <w:rsid w:val="00A37809"/>
    <w:rsid w:val="00A40098"/>
    <w:rsid w:val="00A41A77"/>
    <w:rsid w:val="00A425D9"/>
    <w:rsid w:val="00A4270B"/>
    <w:rsid w:val="00A42EB8"/>
    <w:rsid w:val="00A4309A"/>
    <w:rsid w:val="00A43242"/>
    <w:rsid w:val="00A4356F"/>
    <w:rsid w:val="00A457A4"/>
    <w:rsid w:val="00A50A88"/>
    <w:rsid w:val="00A52A07"/>
    <w:rsid w:val="00A52DB1"/>
    <w:rsid w:val="00A52F8A"/>
    <w:rsid w:val="00A545C7"/>
    <w:rsid w:val="00A5467A"/>
    <w:rsid w:val="00A55E69"/>
    <w:rsid w:val="00A56DA5"/>
    <w:rsid w:val="00A56FDA"/>
    <w:rsid w:val="00A60844"/>
    <w:rsid w:val="00A6152D"/>
    <w:rsid w:val="00A61908"/>
    <w:rsid w:val="00A630C4"/>
    <w:rsid w:val="00A63226"/>
    <w:rsid w:val="00A63A8D"/>
    <w:rsid w:val="00A64096"/>
    <w:rsid w:val="00A64578"/>
    <w:rsid w:val="00A64FD8"/>
    <w:rsid w:val="00A65088"/>
    <w:rsid w:val="00A6555B"/>
    <w:rsid w:val="00A67D35"/>
    <w:rsid w:val="00A710ED"/>
    <w:rsid w:val="00A73346"/>
    <w:rsid w:val="00A74476"/>
    <w:rsid w:val="00A748BA"/>
    <w:rsid w:val="00A755E8"/>
    <w:rsid w:val="00A76721"/>
    <w:rsid w:val="00A769F5"/>
    <w:rsid w:val="00A7750F"/>
    <w:rsid w:val="00A80512"/>
    <w:rsid w:val="00A80575"/>
    <w:rsid w:val="00A8093F"/>
    <w:rsid w:val="00A80AA7"/>
    <w:rsid w:val="00A8155F"/>
    <w:rsid w:val="00A82AC2"/>
    <w:rsid w:val="00A84841"/>
    <w:rsid w:val="00A84B2B"/>
    <w:rsid w:val="00A84F78"/>
    <w:rsid w:val="00A853A7"/>
    <w:rsid w:val="00A8551F"/>
    <w:rsid w:val="00A855F8"/>
    <w:rsid w:val="00A87EA4"/>
    <w:rsid w:val="00A90483"/>
    <w:rsid w:val="00A91302"/>
    <w:rsid w:val="00A9144B"/>
    <w:rsid w:val="00A91673"/>
    <w:rsid w:val="00A92F4F"/>
    <w:rsid w:val="00A935FC"/>
    <w:rsid w:val="00A94A89"/>
    <w:rsid w:val="00A95584"/>
    <w:rsid w:val="00A95B35"/>
    <w:rsid w:val="00A95D93"/>
    <w:rsid w:val="00A9625E"/>
    <w:rsid w:val="00A9749F"/>
    <w:rsid w:val="00AA0D3F"/>
    <w:rsid w:val="00AA0DDA"/>
    <w:rsid w:val="00AA1DB9"/>
    <w:rsid w:val="00AA3C75"/>
    <w:rsid w:val="00AA4F06"/>
    <w:rsid w:val="00AA50D0"/>
    <w:rsid w:val="00AA6233"/>
    <w:rsid w:val="00AA703E"/>
    <w:rsid w:val="00AA7644"/>
    <w:rsid w:val="00AB0C5A"/>
    <w:rsid w:val="00AB1A73"/>
    <w:rsid w:val="00AB3D45"/>
    <w:rsid w:val="00AB48ED"/>
    <w:rsid w:val="00AB5767"/>
    <w:rsid w:val="00AB6655"/>
    <w:rsid w:val="00AB6A70"/>
    <w:rsid w:val="00AC1205"/>
    <w:rsid w:val="00AC178F"/>
    <w:rsid w:val="00AC1CAF"/>
    <w:rsid w:val="00AC22A2"/>
    <w:rsid w:val="00AC3842"/>
    <w:rsid w:val="00AC401E"/>
    <w:rsid w:val="00AC44E7"/>
    <w:rsid w:val="00AC4501"/>
    <w:rsid w:val="00AC4E77"/>
    <w:rsid w:val="00AC7CFA"/>
    <w:rsid w:val="00AD65C5"/>
    <w:rsid w:val="00AD68FD"/>
    <w:rsid w:val="00AD75E0"/>
    <w:rsid w:val="00AD7B4E"/>
    <w:rsid w:val="00AE01F2"/>
    <w:rsid w:val="00AE091B"/>
    <w:rsid w:val="00AE0EF3"/>
    <w:rsid w:val="00AE0EF8"/>
    <w:rsid w:val="00AE11EE"/>
    <w:rsid w:val="00AE2057"/>
    <w:rsid w:val="00AE2326"/>
    <w:rsid w:val="00AE3A32"/>
    <w:rsid w:val="00AE4444"/>
    <w:rsid w:val="00AE4FA2"/>
    <w:rsid w:val="00AE569E"/>
    <w:rsid w:val="00AE64F7"/>
    <w:rsid w:val="00AF0952"/>
    <w:rsid w:val="00AF09A5"/>
    <w:rsid w:val="00AF2AFF"/>
    <w:rsid w:val="00AF60B1"/>
    <w:rsid w:val="00AF7E18"/>
    <w:rsid w:val="00B00842"/>
    <w:rsid w:val="00B01FC4"/>
    <w:rsid w:val="00B03042"/>
    <w:rsid w:val="00B03E16"/>
    <w:rsid w:val="00B04067"/>
    <w:rsid w:val="00B045E8"/>
    <w:rsid w:val="00B0525D"/>
    <w:rsid w:val="00B055CC"/>
    <w:rsid w:val="00B05B29"/>
    <w:rsid w:val="00B067E2"/>
    <w:rsid w:val="00B069D9"/>
    <w:rsid w:val="00B06B26"/>
    <w:rsid w:val="00B06EAE"/>
    <w:rsid w:val="00B10ECB"/>
    <w:rsid w:val="00B126A2"/>
    <w:rsid w:val="00B12B3D"/>
    <w:rsid w:val="00B13700"/>
    <w:rsid w:val="00B13D27"/>
    <w:rsid w:val="00B13E99"/>
    <w:rsid w:val="00B15743"/>
    <w:rsid w:val="00B157BB"/>
    <w:rsid w:val="00B17689"/>
    <w:rsid w:val="00B2032E"/>
    <w:rsid w:val="00B20E88"/>
    <w:rsid w:val="00B21D9D"/>
    <w:rsid w:val="00B22062"/>
    <w:rsid w:val="00B2342E"/>
    <w:rsid w:val="00B2529E"/>
    <w:rsid w:val="00B25453"/>
    <w:rsid w:val="00B2607F"/>
    <w:rsid w:val="00B30AE0"/>
    <w:rsid w:val="00B31CFB"/>
    <w:rsid w:val="00B32AAC"/>
    <w:rsid w:val="00B33C2F"/>
    <w:rsid w:val="00B33E30"/>
    <w:rsid w:val="00B3544D"/>
    <w:rsid w:val="00B366A9"/>
    <w:rsid w:val="00B3748D"/>
    <w:rsid w:val="00B42C02"/>
    <w:rsid w:val="00B4363F"/>
    <w:rsid w:val="00B446E7"/>
    <w:rsid w:val="00B45ACA"/>
    <w:rsid w:val="00B476AD"/>
    <w:rsid w:val="00B47F01"/>
    <w:rsid w:val="00B50440"/>
    <w:rsid w:val="00B50D66"/>
    <w:rsid w:val="00B51C97"/>
    <w:rsid w:val="00B5217E"/>
    <w:rsid w:val="00B52691"/>
    <w:rsid w:val="00B54653"/>
    <w:rsid w:val="00B562EA"/>
    <w:rsid w:val="00B56D8B"/>
    <w:rsid w:val="00B5748B"/>
    <w:rsid w:val="00B57D29"/>
    <w:rsid w:val="00B6096F"/>
    <w:rsid w:val="00B6124C"/>
    <w:rsid w:val="00B612BB"/>
    <w:rsid w:val="00B61720"/>
    <w:rsid w:val="00B658A8"/>
    <w:rsid w:val="00B6609D"/>
    <w:rsid w:val="00B66509"/>
    <w:rsid w:val="00B6658F"/>
    <w:rsid w:val="00B66775"/>
    <w:rsid w:val="00B701F7"/>
    <w:rsid w:val="00B703E0"/>
    <w:rsid w:val="00B735ED"/>
    <w:rsid w:val="00B73614"/>
    <w:rsid w:val="00B74CE0"/>
    <w:rsid w:val="00B76701"/>
    <w:rsid w:val="00B76B99"/>
    <w:rsid w:val="00B77E8D"/>
    <w:rsid w:val="00B816FE"/>
    <w:rsid w:val="00B82FC2"/>
    <w:rsid w:val="00B837A4"/>
    <w:rsid w:val="00B843F1"/>
    <w:rsid w:val="00B84BEB"/>
    <w:rsid w:val="00B85593"/>
    <w:rsid w:val="00B86205"/>
    <w:rsid w:val="00B8668C"/>
    <w:rsid w:val="00B877C3"/>
    <w:rsid w:val="00B87A6B"/>
    <w:rsid w:val="00B913E7"/>
    <w:rsid w:val="00B917F6"/>
    <w:rsid w:val="00B91E31"/>
    <w:rsid w:val="00B91E68"/>
    <w:rsid w:val="00B9322C"/>
    <w:rsid w:val="00B9388C"/>
    <w:rsid w:val="00B93A8C"/>
    <w:rsid w:val="00B942C8"/>
    <w:rsid w:val="00B94486"/>
    <w:rsid w:val="00B9451E"/>
    <w:rsid w:val="00B956FB"/>
    <w:rsid w:val="00B96AD3"/>
    <w:rsid w:val="00B97520"/>
    <w:rsid w:val="00B979BA"/>
    <w:rsid w:val="00B97D0D"/>
    <w:rsid w:val="00B97F45"/>
    <w:rsid w:val="00BA0FB8"/>
    <w:rsid w:val="00BA1EEA"/>
    <w:rsid w:val="00BA21EA"/>
    <w:rsid w:val="00BA284C"/>
    <w:rsid w:val="00BA2C99"/>
    <w:rsid w:val="00BA2DF9"/>
    <w:rsid w:val="00BA36D4"/>
    <w:rsid w:val="00BA68D9"/>
    <w:rsid w:val="00BA6A0B"/>
    <w:rsid w:val="00BA720D"/>
    <w:rsid w:val="00BB077C"/>
    <w:rsid w:val="00BB0988"/>
    <w:rsid w:val="00BB0EAA"/>
    <w:rsid w:val="00BB125F"/>
    <w:rsid w:val="00BB16BE"/>
    <w:rsid w:val="00BB1A76"/>
    <w:rsid w:val="00BB357F"/>
    <w:rsid w:val="00BB3621"/>
    <w:rsid w:val="00BB3A58"/>
    <w:rsid w:val="00BB4DAF"/>
    <w:rsid w:val="00BB5FC9"/>
    <w:rsid w:val="00BB65DA"/>
    <w:rsid w:val="00BB6C23"/>
    <w:rsid w:val="00BC01B7"/>
    <w:rsid w:val="00BC0F26"/>
    <w:rsid w:val="00BC121A"/>
    <w:rsid w:val="00BC28B0"/>
    <w:rsid w:val="00BC3745"/>
    <w:rsid w:val="00BC3DA2"/>
    <w:rsid w:val="00BC3F0E"/>
    <w:rsid w:val="00BC4C8D"/>
    <w:rsid w:val="00BC5158"/>
    <w:rsid w:val="00BC690B"/>
    <w:rsid w:val="00BC7B7F"/>
    <w:rsid w:val="00BD1602"/>
    <w:rsid w:val="00BD2220"/>
    <w:rsid w:val="00BD247E"/>
    <w:rsid w:val="00BD4911"/>
    <w:rsid w:val="00BD5399"/>
    <w:rsid w:val="00BD55B0"/>
    <w:rsid w:val="00BD5E46"/>
    <w:rsid w:val="00BD668E"/>
    <w:rsid w:val="00BD69A1"/>
    <w:rsid w:val="00BD6AA5"/>
    <w:rsid w:val="00BD75B0"/>
    <w:rsid w:val="00BD766E"/>
    <w:rsid w:val="00BE0BDC"/>
    <w:rsid w:val="00BE0D8C"/>
    <w:rsid w:val="00BE1FBC"/>
    <w:rsid w:val="00BE2A55"/>
    <w:rsid w:val="00BE2B1E"/>
    <w:rsid w:val="00BE2BE9"/>
    <w:rsid w:val="00BE3867"/>
    <w:rsid w:val="00BE56F7"/>
    <w:rsid w:val="00BE7046"/>
    <w:rsid w:val="00BE748A"/>
    <w:rsid w:val="00BE7969"/>
    <w:rsid w:val="00BF04B4"/>
    <w:rsid w:val="00BF0AEE"/>
    <w:rsid w:val="00BF1AEB"/>
    <w:rsid w:val="00BF2AF0"/>
    <w:rsid w:val="00BF30EA"/>
    <w:rsid w:val="00BF3C84"/>
    <w:rsid w:val="00BF520E"/>
    <w:rsid w:val="00BF5F8D"/>
    <w:rsid w:val="00BF68E3"/>
    <w:rsid w:val="00BF6FEE"/>
    <w:rsid w:val="00BF7140"/>
    <w:rsid w:val="00BF74B3"/>
    <w:rsid w:val="00BF7D6F"/>
    <w:rsid w:val="00C02462"/>
    <w:rsid w:val="00C02C6E"/>
    <w:rsid w:val="00C02DCD"/>
    <w:rsid w:val="00C0323C"/>
    <w:rsid w:val="00C035A6"/>
    <w:rsid w:val="00C0425D"/>
    <w:rsid w:val="00C04E86"/>
    <w:rsid w:val="00C051BF"/>
    <w:rsid w:val="00C06385"/>
    <w:rsid w:val="00C07CD9"/>
    <w:rsid w:val="00C10489"/>
    <w:rsid w:val="00C1048E"/>
    <w:rsid w:val="00C1054B"/>
    <w:rsid w:val="00C10CE8"/>
    <w:rsid w:val="00C143AC"/>
    <w:rsid w:val="00C151DE"/>
    <w:rsid w:val="00C15A4D"/>
    <w:rsid w:val="00C16707"/>
    <w:rsid w:val="00C16BAB"/>
    <w:rsid w:val="00C17697"/>
    <w:rsid w:val="00C20AE4"/>
    <w:rsid w:val="00C20B7F"/>
    <w:rsid w:val="00C20E2C"/>
    <w:rsid w:val="00C233E5"/>
    <w:rsid w:val="00C2340D"/>
    <w:rsid w:val="00C244B5"/>
    <w:rsid w:val="00C24DAB"/>
    <w:rsid w:val="00C25C9D"/>
    <w:rsid w:val="00C264BE"/>
    <w:rsid w:val="00C27306"/>
    <w:rsid w:val="00C27458"/>
    <w:rsid w:val="00C27B1F"/>
    <w:rsid w:val="00C30400"/>
    <w:rsid w:val="00C306F7"/>
    <w:rsid w:val="00C30A1A"/>
    <w:rsid w:val="00C30C91"/>
    <w:rsid w:val="00C30E57"/>
    <w:rsid w:val="00C31B4F"/>
    <w:rsid w:val="00C343B1"/>
    <w:rsid w:val="00C348F3"/>
    <w:rsid w:val="00C35313"/>
    <w:rsid w:val="00C35D7A"/>
    <w:rsid w:val="00C363B8"/>
    <w:rsid w:val="00C40047"/>
    <w:rsid w:val="00C400BA"/>
    <w:rsid w:val="00C400D9"/>
    <w:rsid w:val="00C40100"/>
    <w:rsid w:val="00C413D7"/>
    <w:rsid w:val="00C41533"/>
    <w:rsid w:val="00C42326"/>
    <w:rsid w:val="00C42C03"/>
    <w:rsid w:val="00C43A5C"/>
    <w:rsid w:val="00C44407"/>
    <w:rsid w:val="00C44D9D"/>
    <w:rsid w:val="00C44E2C"/>
    <w:rsid w:val="00C472D4"/>
    <w:rsid w:val="00C50C5F"/>
    <w:rsid w:val="00C519A4"/>
    <w:rsid w:val="00C51F26"/>
    <w:rsid w:val="00C5286F"/>
    <w:rsid w:val="00C53FE3"/>
    <w:rsid w:val="00C5482F"/>
    <w:rsid w:val="00C54A26"/>
    <w:rsid w:val="00C57B2A"/>
    <w:rsid w:val="00C601AC"/>
    <w:rsid w:val="00C645A5"/>
    <w:rsid w:val="00C647E5"/>
    <w:rsid w:val="00C64EFC"/>
    <w:rsid w:val="00C65C73"/>
    <w:rsid w:val="00C6615C"/>
    <w:rsid w:val="00C66339"/>
    <w:rsid w:val="00C67B9D"/>
    <w:rsid w:val="00C73A94"/>
    <w:rsid w:val="00C74117"/>
    <w:rsid w:val="00C74FDF"/>
    <w:rsid w:val="00C75488"/>
    <w:rsid w:val="00C76D79"/>
    <w:rsid w:val="00C76DEE"/>
    <w:rsid w:val="00C774D7"/>
    <w:rsid w:val="00C77873"/>
    <w:rsid w:val="00C77D48"/>
    <w:rsid w:val="00C77DA1"/>
    <w:rsid w:val="00C803A2"/>
    <w:rsid w:val="00C8099E"/>
    <w:rsid w:val="00C80C19"/>
    <w:rsid w:val="00C839D3"/>
    <w:rsid w:val="00C85083"/>
    <w:rsid w:val="00C8546B"/>
    <w:rsid w:val="00C85FD4"/>
    <w:rsid w:val="00C86B7F"/>
    <w:rsid w:val="00C86F6D"/>
    <w:rsid w:val="00C91ACD"/>
    <w:rsid w:val="00C931A2"/>
    <w:rsid w:val="00C944BB"/>
    <w:rsid w:val="00C94578"/>
    <w:rsid w:val="00C963F8"/>
    <w:rsid w:val="00C9649E"/>
    <w:rsid w:val="00C969AF"/>
    <w:rsid w:val="00C96A2E"/>
    <w:rsid w:val="00C97BC4"/>
    <w:rsid w:val="00CA1EB9"/>
    <w:rsid w:val="00CA27FB"/>
    <w:rsid w:val="00CA292B"/>
    <w:rsid w:val="00CA37F5"/>
    <w:rsid w:val="00CA3A21"/>
    <w:rsid w:val="00CA49D9"/>
    <w:rsid w:val="00CA535D"/>
    <w:rsid w:val="00CA6152"/>
    <w:rsid w:val="00CA6340"/>
    <w:rsid w:val="00CA70D4"/>
    <w:rsid w:val="00CA75C5"/>
    <w:rsid w:val="00CA7A6F"/>
    <w:rsid w:val="00CB0ABF"/>
    <w:rsid w:val="00CB0B14"/>
    <w:rsid w:val="00CB1135"/>
    <w:rsid w:val="00CB1387"/>
    <w:rsid w:val="00CB2FC4"/>
    <w:rsid w:val="00CB321D"/>
    <w:rsid w:val="00CB380B"/>
    <w:rsid w:val="00CB4BD0"/>
    <w:rsid w:val="00CB5236"/>
    <w:rsid w:val="00CB7078"/>
    <w:rsid w:val="00CB7123"/>
    <w:rsid w:val="00CB73FD"/>
    <w:rsid w:val="00CC06C6"/>
    <w:rsid w:val="00CC1493"/>
    <w:rsid w:val="00CC14E7"/>
    <w:rsid w:val="00CC17E7"/>
    <w:rsid w:val="00CC211F"/>
    <w:rsid w:val="00CC48A7"/>
    <w:rsid w:val="00CC48E3"/>
    <w:rsid w:val="00CC5191"/>
    <w:rsid w:val="00CC5826"/>
    <w:rsid w:val="00CC702E"/>
    <w:rsid w:val="00CC795A"/>
    <w:rsid w:val="00CD062C"/>
    <w:rsid w:val="00CD0B36"/>
    <w:rsid w:val="00CD11F1"/>
    <w:rsid w:val="00CD1E8E"/>
    <w:rsid w:val="00CD2BC9"/>
    <w:rsid w:val="00CD2D5D"/>
    <w:rsid w:val="00CD2F49"/>
    <w:rsid w:val="00CD3E0E"/>
    <w:rsid w:val="00CD5053"/>
    <w:rsid w:val="00CD5497"/>
    <w:rsid w:val="00CD5F7D"/>
    <w:rsid w:val="00CD7514"/>
    <w:rsid w:val="00CE027A"/>
    <w:rsid w:val="00CE16A4"/>
    <w:rsid w:val="00CE24C7"/>
    <w:rsid w:val="00CE31F8"/>
    <w:rsid w:val="00CE3444"/>
    <w:rsid w:val="00CE47AA"/>
    <w:rsid w:val="00CE4E9C"/>
    <w:rsid w:val="00CE5729"/>
    <w:rsid w:val="00CE65B0"/>
    <w:rsid w:val="00CE72C7"/>
    <w:rsid w:val="00CE76D8"/>
    <w:rsid w:val="00CE77FE"/>
    <w:rsid w:val="00CE7BC5"/>
    <w:rsid w:val="00CE7D34"/>
    <w:rsid w:val="00CF0A7E"/>
    <w:rsid w:val="00CF0E31"/>
    <w:rsid w:val="00CF2221"/>
    <w:rsid w:val="00CF260D"/>
    <w:rsid w:val="00CF35D0"/>
    <w:rsid w:val="00CF3BD2"/>
    <w:rsid w:val="00CF4940"/>
    <w:rsid w:val="00CF55F6"/>
    <w:rsid w:val="00CF6367"/>
    <w:rsid w:val="00CF6568"/>
    <w:rsid w:val="00CF7EA3"/>
    <w:rsid w:val="00D00DEE"/>
    <w:rsid w:val="00D01307"/>
    <w:rsid w:val="00D01572"/>
    <w:rsid w:val="00D02ACA"/>
    <w:rsid w:val="00D02F84"/>
    <w:rsid w:val="00D03076"/>
    <w:rsid w:val="00D0344F"/>
    <w:rsid w:val="00D03C48"/>
    <w:rsid w:val="00D03EAE"/>
    <w:rsid w:val="00D040DC"/>
    <w:rsid w:val="00D0776E"/>
    <w:rsid w:val="00D12B8E"/>
    <w:rsid w:val="00D12BBE"/>
    <w:rsid w:val="00D12C37"/>
    <w:rsid w:val="00D13A64"/>
    <w:rsid w:val="00D14479"/>
    <w:rsid w:val="00D1483E"/>
    <w:rsid w:val="00D14994"/>
    <w:rsid w:val="00D14CAB"/>
    <w:rsid w:val="00D16A12"/>
    <w:rsid w:val="00D1718B"/>
    <w:rsid w:val="00D2035B"/>
    <w:rsid w:val="00D22869"/>
    <w:rsid w:val="00D22EA6"/>
    <w:rsid w:val="00D23342"/>
    <w:rsid w:val="00D245A7"/>
    <w:rsid w:val="00D25D6A"/>
    <w:rsid w:val="00D25F97"/>
    <w:rsid w:val="00D2709F"/>
    <w:rsid w:val="00D275DB"/>
    <w:rsid w:val="00D27D88"/>
    <w:rsid w:val="00D35469"/>
    <w:rsid w:val="00D36051"/>
    <w:rsid w:val="00D36CA9"/>
    <w:rsid w:val="00D371A8"/>
    <w:rsid w:val="00D37825"/>
    <w:rsid w:val="00D37A55"/>
    <w:rsid w:val="00D419C7"/>
    <w:rsid w:val="00D446D4"/>
    <w:rsid w:val="00D44A1A"/>
    <w:rsid w:val="00D460AE"/>
    <w:rsid w:val="00D465F2"/>
    <w:rsid w:val="00D4710A"/>
    <w:rsid w:val="00D47A9A"/>
    <w:rsid w:val="00D51C05"/>
    <w:rsid w:val="00D52D85"/>
    <w:rsid w:val="00D5425B"/>
    <w:rsid w:val="00D5457A"/>
    <w:rsid w:val="00D558DF"/>
    <w:rsid w:val="00D55AE7"/>
    <w:rsid w:val="00D55C1B"/>
    <w:rsid w:val="00D56151"/>
    <w:rsid w:val="00D56271"/>
    <w:rsid w:val="00D565E5"/>
    <w:rsid w:val="00D57D59"/>
    <w:rsid w:val="00D62118"/>
    <w:rsid w:val="00D62E03"/>
    <w:rsid w:val="00D63B33"/>
    <w:rsid w:val="00D644ED"/>
    <w:rsid w:val="00D65C76"/>
    <w:rsid w:val="00D66D44"/>
    <w:rsid w:val="00D67BF2"/>
    <w:rsid w:val="00D70F3C"/>
    <w:rsid w:val="00D7189E"/>
    <w:rsid w:val="00D724B2"/>
    <w:rsid w:val="00D72D96"/>
    <w:rsid w:val="00D73612"/>
    <w:rsid w:val="00D74DB4"/>
    <w:rsid w:val="00D76529"/>
    <w:rsid w:val="00D76584"/>
    <w:rsid w:val="00D76A90"/>
    <w:rsid w:val="00D8068F"/>
    <w:rsid w:val="00D80A6A"/>
    <w:rsid w:val="00D80B51"/>
    <w:rsid w:val="00D81465"/>
    <w:rsid w:val="00D81A18"/>
    <w:rsid w:val="00D82DE9"/>
    <w:rsid w:val="00D8315B"/>
    <w:rsid w:val="00D83F63"/>
    <w:rsid w:val="00D843A0"/>
    <w:rsid w:val="00D848EF"/>
    <w:rsid w:val="00D84B03"/>
    <w:rsid w:val="00D84DC3"/>
    <w:rsid w:val="00D866B6"/>
    <w:rsid w:val="00D9246A"/>
    <w:rsid w:val="00D9429C"/>
    <w:rsid w:val="00D94389"/>
    <w:rsid w:val="00D95049"/>
    <w:rsid w:val="00D95391"/>
    <w:rsid w:val="00D956FC"/>
    <w:rsid w:val="00D97B9A"/>
    <w:rsid w:val="00D97E5C"/>
    <w:rsid w:val="00DA1339"/>
    <w:rsid w:val="00DA2132"/>
    <w:rsid w:val="00DA2227"/>
    <w:rsid w:val="00DA233F"/>
    <w:rsid w:val="00DA3A01"/>
    <w:rsid w:val="00DA4FD4"/>
    <w:rsid w:val="00DA5CB2"/>
    <w:rsid w:val="00DA6AE5"/>
    <w:rsid w:val="00DA6B2C"/>
    <w:rsid w:val="00DA6C29"/>
    <w:rsid w:val="00DA75B1"/>
    <w:rsid w:val="00DA7A16"/>
    <w:rsid w:val="00DA7BC9"/>
    <w:rsid w:val="00DA7CA1"/>
    <w:rsid w:val="00DA7ED1"/>
    <w:rsid w:val="00DB12EC"/>
    <w:rsid w:val="00DB2C1F"/>
    <w:rsid w:val="00DB39B2"/>
    <w:rsid w:val="00DB3F91"/>
    <w:rsid w:val="00DB49D2"/>
    <w:rsid w:val="00DB4CA1"/>
    <w:rsid w:val="00DB569D"/>
    <w:rsid w:val="00DB6021"/>
    <w:rsid w:val="00DB6903"/>
    <w:rsid w:val="00DC17E0"/>
    <w:rsid w:val="00DC2AAF"/>
    <w:rsid w:val="00DC56A4"/>
    <w:rsid w:val="00DC69CF"/>
    <w:rsid w:val="00DC6E90"/>
    <w:rsid w:val="00DD20E2"/>
    <w:rsid w:val="00DD2D4B"/>
    <w:rsid w:val="00DD4959"/>
    <w:rsid w:val="00DD4BA6"/>
    <w:rsid w:val="00DD583C"/>
    <w:rsid w:val="00DD67BB"/>
    <w:rsid w:val="00DD71EA"/>
    <w:rsid w:val="00DD7E59"/>
    <w:rsid w:val="00DE06A9"/>
    <w:rsid w:val="00DE2233"/>
    <w:rsid w:val="00DE29CB"/>
    <w:rsid w:val="00DE2EFF"/>
    <w:rsid w:val="00DE3085"/>
    <w:rsid w:val="00DE36E4"/>
    <w:rsid w:val="00DE648A"/>
    <w:rsid w:val="00DE7770"/>
    <w:rsid w:val="00DE7D69"/>
    <w:rsid w:val="00DF4F97"/>
    <w:rsid w:val="00DF53B8"/>
    <w:rsid w:val="00DF5534"/>
    <w:rsid w:val="00DF568A"/>
    <w:rsid w:val="00DF5A60"/>
    <w:rsid w:val="00DF6634"/>
    <w:rsid w:val="00DF69BD"/>
    <w:rsid w:val="00DF7B7B"/>
    <w:rsid w:val="00E00064"/>
    <w:rsid w:val="00E0006B"/>
    <w:rsid w:val="00E00140"/>
    <w:rsid w:val="00E01571"/>
    <w:rsid w:val="00E01A56"/>
    <w:rsid w:val="00E01A8A"/>
    <w:rsid w:val="00E01ECE"/>
    <w:rsid w:val="00E01F66"/>
    <w:rsid w:val="00E02A1C"/>
    <w:rsid w:val="00E03187"/>
    <w:rsid w:val="00E03E32"/>
    <w:rsid w:val="00E04293"/>
    <w:rsid w:val="00E04950"/>
    <w:rsid w:val="00E04D00"/>
    <w:rsid w:val="00E0511C"/>
    <w:rsid w:val="00E059B3"/>
    <w:rsid w:val="00E062B7"/>
    <w:rsid w:val="00E067D8"/>
    <w:rsid w:val="00E111F2"/>
    <w:rsid w:val="00E12CE4"/>
    <w:rsid w:val="00E12F8C"/>
    <w:rsid w:val="00E13257"/>
    <w:rsid w:val="00E13D2B"/>
    <w:rsid w:val="00E141D2"/>
    <w:rsid w:val="00E155DE"/>
    <w:rsid w:val="00E159C3"/>
    <w:rsid w:val="00E15A63"/>
    <w:rsid w:val="00E15E89"/>
    <w:rsid w:val="00E170C0"/>
    <w:rsid w:val="00E178FB"/>
    <w:rsid w:val="00E2034B"/>
    <w:rsid w:val="00E207EB"/>
    <w:rsid w:val="00E21D81"/>
    <w:rsid w:val="00E21FC3"/>
    <w:rsid w:val="00E2285F"/>
    <w:rsid w:val="00E233E0"/>
    <w:rsid w:val="00E24717"/>
    <w:rsid w:val="00E24922"/>
    <w:rsid w:val="00E255D6"/>
    <w:rsid w:val="00E25658"/>
    <w:rsid w:val="00E25FF7"/>
    <w:rsid w:val="00E26CDA"/>
    <w:rsid w:val="00E2798A"/>
    <w:rsid w:val="00E327E3"/>
    <w:rsid w:val="00E32CED"/>
    <w:rsid w:val="00E33B8E"/>
    <w:rsid w:val="00E346EF"/>
    <w:rsid w:val="00E353A8"/>
    <w:rsid w:val="00E36E64"/>
    <w:rsid w:val="00E3787E"/>
    <w:rsid w:val="00E400CB"/>
    <w:rsid w:val="00E401ED"/>
    <w:rsid w:val="00E409A0"/>
    <w:rsid w:val="00E414A5"/>
    <w:rsid w:val="00E416DA"/>
    <w:rsid w:val="00E42546"/>
    <w:rsid w:val="00E42C92"/>
    <w:rsid w:val="00E42F0F"/>
    <w:rsid w:val="00E44880"/>
    <w:rsid w:val="00E45A83"/>
    <w:rsid w:val="00E46305"/>
    <w:rsid w:val="00E463C4"/>
    <w:rsid w:val="00E46B6D"/>
    <w:rsid w:val="00E46D1F"/>
    <w:rsid w:val="00E47AC5"/>
    <w:rsid w:val="00E5025E"/>
    <w:rsid w:val="00E51191"/>
    <w:rsid w:val="00E535A8"/>
    <w:rsid w:val="00E539C2"/>
    <w:rsid w:val="00E53E84"/>
    <w:rsid w:val="00E540D5"/>
    <w:rsid w:val="00E5416E"/>
    <w:rsid w:val="00E546BB"/>
    <w:rsid w:val="00E553C2"/>
    <w:rsid w:val="00E55B78"/>
    <w:rsid w:val="00E5792F"/>
    <w:rsid w:val="00E57E27"/>
    <w:rsid w:val="00E60148"/>
    <w:rsid w:val="00E62809"/>
    <w:rsid w:val="00E6301A"/>
    <w:rsid w:val="00E631B7"/>
    <w:rsid w:val="00E633C6"/>
    <w:rsid w:val="00E63719"/>
    <w:rsid w:val="00E638BA"/>
    <w:rsid w:val="00E64067"/>
    <w:rsid w:val="00E64BA7"/>
    <w:rsid w:val="00E65A3D"/>
    <w:rsid w:val="00E7038C"/>
    <w:rsid w:val="00E7100A"/>
    <w:rsid w:val="00E71143"/>
    <w:rsid w:val="00E71C82"/>
    <w:rsid w:val="00E7221E"/>
    <w:rsid w:val="00E7288A"/>
    <w:rsid w:val="00E74571"/>
    <w:rsid w:val="00E75360"/>
    <w:rsid w:val="00E75517"/>
    <w:rsid w:val="00E75E3B"/>
    <w:rsid w:val="00E80EB2"/>
    <w:rsid w:val="00E81399"/>
    <w:rsid w:val="00E8182F"/>
    <w:rsid w:val="00E82F0E"/>
    <w:rsid w:val="00E83353"/>
    <w:rsid w:val="00E8347D"/>
    <w:rsid w:val="00E83E9B"/>
    <w:rsid w:val="00E840BE"/>
    <w:rsid w:val="00E851FD"/>
    <w:rsid w:val="00E85D3F"/>
    <w:rsid w:val="00E85F97"/>
    <w:rsid w:val="00E86685"/>
    <w:rsid w:val="00E86D93"/>
    <w:rsid w:val="00E90118"/>
    <w:rsid w:val="00E90A33"/>
    <w:rsid w:val="00E92CF1"/>
    <w:rsid w:val="00E95104"/>
    <w:rsid w:val="00E95B59"/>
    <w:rsid w:val="00E95E81"/>
    <w:rsid w:val="00E95EED"/>
    <w:rsid w:val="00E9621B"/>
    <w:rsid w:val="00E9685E"/>
    <w:rsid w:val="00EA072B"/>
    <w:rsid w:val="00EA0CE8"/>
    <w:rsid w:val="00EA1562"/>
    <w:rsid w:val="00EA212C"/>
    <w:rsid w:val="00EA33F7"/>
    <w:rsid w:val="00EA38A6"/>
    <w:rsid w:val="00EA42E5"/>
    <w:rsid w:val="00EA50FA"/>
    <w:rsid w:val="00EA5B6D"/>
    <w:rsid w:val="00EA713D"/>
    <w:rsid w:val="00EB032C"/>
    <w:rsid w:val="00EB04D5"/>
    <w:rsid w:val="00EB29DC"/>
    <w:rsid w:val="00EB2AC6"/>
    <w:rsid w:val="00EB49F1"/>
    <w:rsid w:val="00EB5268"/>
    <w:rsid w:val="00EB6084"/>
    <w:rsid w:val="00EB67AD"/>
    <w:rsid w:val="00EC1A23"/>
    <w:rsid w:val="00EC2865"/>
    <w:rsid w:val="00EC2F3A"/>
    <w:rsid w:val="00EC3C11"/>
    <w:rsid w:val="00EC3F0A"/>
    <w:rsid w:val="00EC4242"/>
    <w:rsid w:val="00EC4738"/>
    <w:rsid w:val="00EC50A5"/>
    <w:rsid w:val="00EC576E"/>
    <w:rsid w:val="00EC58B2"/>
    <w:rsid w:val="00EC6B7C"/>
    <w:rsid w:val="00EC7A6F"/>
    <w:rsid w:val="00EC7B6F"/>
    <w:rsid w:val="00ED0012"/>
    <w:rsid w:val="00ED0659"/>
    <w:rsid w:val="00ED0D74"/>
    <w:rsid w:val="00ED2517"/>
    <w:rsid w:val="00ED44AC"/>
    <w:rsid w:val="00ED528F"/>
    <w:rsid w:val="00ED5510"/>
    <w:rsid w:val="00ED5654"/>
    <w:rsid w:val="00ED73D8"/>
    <w:rsid w:val="00ED7E61"/>
    <w:rsid w:val="00EE0940"/>
    <w:rsid w:val="00EE3E9D"/>
    <w:rsid w:val="00EE4908"/>
    <w:rsid w:val="00EE6A45"/>
    <w:rsid w:val="00EF0334"/>
    <w:rsid w:val="00EF06FE"/>
    <w:rsid w:val="00EF096A"/>
    <w:rsid w:val="00EF0DA1"/>
    <w:rsid w:val="00EF1194"/>
    <w:rsid w:val="00EF1D1E"/>
    <w:rsid w:val="00EF220C"/>
    <w:rsid w:val="00EF2A43"/>
    <w:rsid w:val="00EF33B6"/>
    <w:rsid w:val="00EF3481"/>
    <w:rsid w:val="00EF351F"/>
    <w:rsid w:val="00EF37B5"/>
    <w:rsid w:val="00EF3F19"/>
    <w:rsid w:val="00EF3FD6"/>
    <w:rsid w:val="00EF431A"/>
    <w:rsid w:val="00EF4AA8"/>
    <w:rsid w:val="00EF51FC"/>
    <w:rsid w:val="00EF5CFB"/>
    <w:rsid w:val="00EF5EE9"/>
    <w:rsid w:val="00EF737F"/>
    <w:rsid w:val="00EF7A40"/>
    <w:rsid w:val="00EF7E86"/>
    <w:rsid w:val="00F00682"/>
    <w:rsid w:val="00F02C70"/>
    <w:rsid w:val="00F04130"/>
    <w:rsid w:val="00F07328"/>
    <w:rsid w:val="00F07D53"/>
    <w:rsid w:val="00F10A8F"/>
    <w:rsid w:val="00F11310"/>
    <w:rsid w:val="00F1277B"/>
    <w:rsid w:val="00F1300C"/>
    <w:rsid w:val="00F13B95"/>
    <w:rsid w:val="00F13FBC"/>
    <w:rsid w:val="00F14B49"/>
    <w:rsid w:val="00F1798E"/>
    <w:rsid w:val="00F2145C"/>
    <w:rsid w:val="00F21BB4"/>
    <w:rsid w:val="00F21E95"/>
    <w:rsid w:val="00F2241B"/>
    <w:rsid w:val="00F23A6D"/>
    <w:rsid w:val="00F2427F"/>
    <w:rsid w:val="00F24819"/>
    <w:rsid w:val="00F2550A"/>
    <w:rsid w:val="00F26048"/>
    <w:rsid w:val="00F26106"/>
    <w:rsid w:val="00F2726E"/>
    <w:rsid w:val="00F30FE7"/>
    <w:rsid w:val="00F31887"/>
    <w:rsid w:val="00F32AE0"/>
    <w:rsid w:val="00F32B21"/>
    <w:rsid w:val="00F33DD9"/>
    <w:rsid w:val="00F355EA"/>
    <w:rsid w:val="00F36816"/>
    <w:rsid w:val="00F36951"/>
    <w:rsid w:val="00F36BA9"/>
    <w:rsid w:val="00F379EC"/>
    <w:rsid w:val="00F4039B"/>
    <w:rsid w:val="00F4125F"/>
    <w:rsid w:val="00F415D1"/>
    <w:rsid w:val="00F417FC"/>
    <w:rsid w:val="00F41998"/>
    <w:rsid w:val="00F43E67"/>
    <w:rsid w:val="00F443E5"/>
    <w:rsid w:val="00F4444B"/>
    <w:rsid w:val="00F44535"/>
    <w:rsid w:val="00F45AA6"/>
    <w:rsid w:val="00F45F5C"/>
    <w:rsid w:val="00F4793F"/>
    <w:rsid w:val="00F47AA5"/>
    <w:rsid w:val="00F50560"/>
    <w:rsid w:val="00F50AAD"/>
    <w:rsid w:val="00F531F7"/>
    <w:rsid w:val="00F53653"/>
    <w:rsid w:val="00F53B56"/>
    <w:rsid w:val="00F54F29"/>
    <w:rsid w:val="00F563C4"/>
    <w:rsid w:val="00F56A7E"/>
    <w:rsid w:val="00F57429"/>
    <w:rsid w:val="00F60A2E"/>
    <w:rsid w:val="00F60D68"/>
    <w:rsid w:val="00F615F5"/>
    <w:rsid w:val="00F61F8E"/>
    <w:rsid w:val="00F6270F"/>
    <w:rsid w:val="00F6299F"/>
    <w:rsid w:val="00F62C8F"/>
    <w:rsid w:val="00F64842"/>
    <w:rsid w:val="00F65625"/>
    <w:rsid w:val="00F65F85"/>
    <w:rsid w:val="00F66B17"/>
    <w:rsid w:val="00F66BB0"/>
    <w:rsid w:val="00F66D94"/>
    <w:rsid w:val="00F7049B"/>
    <w:rsid w:val="00F704D0"/>
    <w:rsid w:val="00F708DF"/>
    <w:rsid w:val="00F7091A"/>
    <w:rsid w:val="00F70A83"/>
    <w:rsid w:val="00F71623"/>
    <w:rsid w:val="00F73E30"/>
    <w:rsid w:val="00F75246"/>
    <w:rsid w:val="00F75316"/>
    <w:rsid w:val="00F7534E"/>
    <w:rsid w:val="00F75F77"/>
    <w:rsid w:val="00F80117"/>
    <w:rsid w:val="00F82118"/>
    <w:rsid w:val="00F82719"/>
    <w:rsid w:val="00F829EA"/>
    <w:rsid w:val="00F83331"/>
    <w:rsid w:val="00F83D40"/>
    <w:rsid w:val="00F83D75"/>
    <w:rsid w:val="00F84F4B"/>
    <w:rsid w:val="00F86030"/>
    <w:rsid w:val="00F864A8"/>
    <w:rsid w:val="00F86E94"/>
    <w:rsid w:val="00F92E39"/>
    <w:rsid w:val="00F9424A"/>
    <w:rsid w:val="00F96136"/>
    <w:rsid w:val="00F96548"/>
    <w:rsid w:val="00F97344"/>
    <w:rsid w:val="00F973D7"/>
    <w:rsid w:val="00F97475"/>
    <w:rsid w:val="00F97B17"/>
    <w:rsid w:val="00F97E2B"/>
    <w:rsid w:val="00FA0620"/>
    <w:rsid w:val="00FA0FD6"/>
    <w:rsid w:val="00FA15D8"/>
    <w:rsid w:val="00FA1779"/>
    <w:rsid w:val="00FA2634"/>
    <w:rsid w:val="00FA6198"/>
    <w:rsid w:val="00FA67F4"/>
    <w:rsid w:val="00FA7811"/>
    <w:rsid w:val="00FB04DE"/>
    <w:rsid w:val="00FB055E"/>
    <w:rsid w:val="00FB0C19"/>
    <w:rsid w:val="00FB1E24"/>
    <w:rsid w:val="00FB2753"/>
    <w:rsid w:val="00FB2F33"/>
    <w:rsid w:val="00FB30C0"/>
    <w:rsid w:val="00FB3BE1"/>
    <w:rsid w:val="00FB3FFB"/>
    <w:rsid w:val="00FB4C25"/>
    <w:rsid w:val="00FB5C8B"/>
    <w:rsid w:val="00FB68A0"/>
    <w:rsid w:val="00FB764F"/>
    <w:rsid w:val="00FB7819"/>
    <w:rsid w:val="00FC33E4"/>
    <w:rsid w:val="00FC4D0D"/>
    <w:rsid w:val="00FC5257"/>
    <w:rsid w:val="00FC5AA4"/>
    <w:rsid w:val="00FC67FA"/>
    <w:rsid w:val="00FC6AC1"/>
    <w:rsid w:val="00FC7589"/>
    <w:rsid w:val="00FC7CD9"/>
    <w:rsid w:val="00FC7DBA"/>
    <w:rsid w:val="00FC7F33"/>
    <w:rsid w:val="00FD0CE9"/>
    <w:rsid w:val="00FD1923"/>
    <w:rsid w:val="00FD21F9"/>
    <w:rsid w:val="00FD3788"/>
    <w:rsid w:val="00FD3B74"/>
    <w:rsid w:val="00FD4A4C"/>
    <w:rsid w:val="00FD4D54"/>
    <w:rsid w:val="00FD5444"/>
    <w:rsid w:val="00FD59B5"/>
    <w:rsid w:val="00FD69BF"/>
    <w:rsid w:val="00FD6D26"/>
    <w:rsid w:val="00FE1588"/>
    <w:rsid w:val="00FE2217"/>
    <w:rsid w:val="00FE4DA5"/>
    <w:rsid w:val="00FE562B"/>
    <w:rsid w:val="00FE5FA5"/>
    <w:rsid w:val="00FE64D8"/>
    <w:rsid w:val="00FF1E5F"/>
    <w:rsid w:val="00FF2E65"/>
    <w:rsid w:val="00FF4236"/>
    <w:rsid w:val="00FF47B9"/>
    <w:rsid w:val="00FF4F9A"/>
    <w:rsid w:val="00FF51D7"/>
    <w:rsid w:val="00FF7DC9"/>
    <w:rsid w:val="53B54F2C"/>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293D4153"/>
  <w15:docId w15:val="{1B9EC08A-DC04-4678-B5F1-9694C974F3B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docDefaults>
    <w:rPrDefault>
      <w:rPr>
        <w:rFonts w:asciiTheme="minorHAnsi" w:eastAsia="PMingLiU" w:hAnsiTheme="minorHAnsi" w:cstheme="minorBidi"/>
        <w:sz w:val="22"/>
        <w:szCs w:val="22"/>
        <w:lang w:val="de-DE"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lsdException w:name="heading 3" w:semiHidden="1" w:uiPriority="9" w:unhideWhenUsed="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9C45A2"/>
    <w:pPr>
      <w:spacing w:after="0" w:line="360" w:lineRule="auto"/>
    </w:pPr>
    <w:rPr>
      <w:sz w:val="18"/>
      <w:lang w:val="en-GB"/>
    </w:rPr>
  </w:style>
  <w:style w:type="paragraph" w:styleId="Heading1">
    <w:name w:val="heading 1"/>
    <w:basedOn w:val="Normal"/>
    <w:next w:val="Normal"/>
    <w:link w:val="Heading1Char"/>
    <w:uiPriority w:val="9"/>
    <w:qFormat/>
    <w:rsid w:val="00945E93"/>
    <w:pPr>
      <w:outlineLvl w:val="0"/>
    </w:pPr>
    <w:rPr>
      <w:b/>
      <w:color w:val="0095D5" w:themeColor="accent1"/>
    </w:rPr>
  </w:style>
  <w:style w:type="paragraph" w:styleId="Heading2">
    <w:name w:val="heading 2"/>
    <w:basedOn w:val="Normal"/>
    <w:next w:val="Normal"/>
    <w:link w:val="Heading2Char"/>
    <w:uiPriority w:val="9"/>
    <w:unhideWhenUsed/>
    <w:rsid w:val="009C45A2"/>
    <w:pPr>
      <w:outlineLvl w:val="1"/>
    </w:pPr>
    <w:rPr>
      <w:b/>
    </w:rPr>
  </w:style>
  <w:style w:type="paragraph" w:styleId="Heading4">
    <w:name w:val="heading 4"/>
    <w:basedOn w:val="Normal"/>
    <w:next w:val="Normal"/>
    <w:link w:val="Heading4Char"/>
    <w:uiPriority w:val="9"/>
    <w:semiHidden/>
    <w:unhideWhenUsed/>
    <w:qFormat/>
    <w:rsid w:val="00177338"/>
    <w:pPr>
      <w:keepNext/>
      <w:keepLines/>
      <w:spacing w:before="40"/>
      <w:outlineLvl w:val="3"/>
    </w:pPr>
    <w:rPr>
      <w:rFonts w:asciiTheme="majorHAnsi" w:eastAsiaTheme="majorEastAsia" w:hAnsiTheme="majorHAnsi" w:cstheme="majorBidi"/>
      <w:i/>
      <w:iCs/>
      <w:color w:val="006F9F" w:themeColor="accent1" w:themeShade="BF"/>
    </w:rPr>
  </w:style>
  <w:style w:type="paragraph" w:styleId="Heading5">
    <w:name w:val="heading 5"/>
    <w:basedOn w:val="Normal"/>
    <w:next w:val="Normal"/>
    <w:link w:val="Heading5Char"/>
    <w:uiPriority w:val="9"/>
    <w:semiHidden/>
    <w:unhideWhenUsed/>
    <w:qFormat/>
    <w:rsid w:val="0075529A"/>
    <w:pPr>
      <w:keepNext/>
      <w:keepLines/>
      <w:spacing w:before="40"/>
      <w:outlineLvl w:val="4"/>
    </w:pPr>
    <w:rPr>
      <w:rFonts w:asciiTheme="majorHAnsi" w:eastAsiaTheme="majorEastAsia" w:hAnsiTheme="majorHAnsi" w:cstheme="majorBidi"/>
      <w:color w:val="006F9F" w:themeColor="accent1" w:themeShade="BF"/>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8E5D5C"/>
    <w:pPr>
      <w:spacing w:line="195" w:lineRule="atLeast"/>
      <w:ind w:right="-1737"/>
      <w:jc w:val="right"/>
    </w:pPr>
    <w:rPr>
      <w:caps/>
      <w:spacing w:val="12"/>
      <w:sz w:val="15"/>
    </w:rPr>
  </w:style>
  <w:style w:type="character" w:customStyle="1" w:styleId="HeaderChar">
    <w:name w:val="Header Char"/>
    <w:basedOn w:val="DefaultParagraphFont"/>
    <w:link w:val="Header"/>
    <w:uiPriority w:val="99"/>
    <w:rsid w:val="008E5D5C"/>
    <w:rPr>
      <w:caps/>
      <w:spacing w:val="12"/>
      <w:sz w:val="15"/>
      <w:lang w:val="en-GB"/>
    </w:rPr>
  </w:style>
  <w:style w:type="paragraph" w:styleId="Footer">
    <w:name w:val="footer"/>
    <w:basedOn w:val="Normal"/>
    <w:link w:val="FooterChar"/>
    <w:uiPriority w:val="99"/>
    <w:unhideWhenUsed/>
    <w:rsid w:val="00AB5767"/>
    <w:pPr>
      <w:spacing w:line="180" w:lineRule="atLeast"/>
    </w:pPr>
    <w:rPr>
      <w:sz w:val="12"/>
    </w:rPr>
  </w:style>
  <w:style w:type="character" w:customStyle="1" w:styleId="FooterChar">
    <w:name w:val="Footer Char"/>
    <w:basedOn w:val="DefaultParagraphFont"/>
    <w:link w:val="Footer"/>
    <w:uiPriority w:val="99"/>
    <w:rsid w:val="00AB5767"/>
    <w:rPr>
      <w:sz w:val="12"/>
      <w:lang w:val="en-GB"/>
    </w:rPr>
  </w:style>
  <w:style w:type="table" w:styleId="TableGrid">
    <w:name w:val="Table Grid"/>
    <w:basedOn w:val="TableNormal"/>
    <w:unhideWhenUsed/>
    <w:rsid w:val="005327DB"/>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Info">
    <w:name w:val="Info"/>
    <w:basedOn w:val="Normal"/>
    <w:qFormat/>
    <w:rsid w:val="00AE2057"/>
    <w:pPr>
      <w:spacing w:line="180" w:lineRule="atLeast"/>
    </w:pPr>
    <w:rPr>
      <w:sz w:val="12"/>
    </w:rPr>
  </w:style>
  <w:style w:type="paragraph" w:styleId="Title">
    <w:name w:val="Title"/>
    <w:basedOn w:val="Normal"/>
    <w:next w:val="Normal"/>
    <w:link w:val="TitleChar"/>
    <w:uiPriority w:val="10"/>
    <w:qFormat/>
    <w:rsid w:val="00AC4E77"/>
    <w:pPr>
      <w:spacing w:before="440" w:after="200"/>
      <w:contextualSpacing/>
    </w:pPr>
    <w:rPr>
      <w:sz w:val="24"/>
    </w:rPr>
  </w:style>
  <w:style w:type="character" w:customStyle="1" w:styleId="TitleChar">
    <w:name w:val="Title Char"/>
    <w:basedOn w:val="DefaultParagraphFont"/>
    <w:link w:val="Title"/>
    <w:uiPriority w:val="10"/>
    <w:rsid w:val="00AC4E77"/>
    <w:rPr>
      <w:sz w:val="24"/>
      <w:lang w:val="en-GB"/>
    </w:rPr>
  </w:style>
  <w:style w:type="character" w:customStyle="1" w:styleId="Heading1Char">
    <w:name w:val="Heading 1 Char"/>
    <w:basedOn w:val="DefaultParagraphFont"/>
    <w:link w:val="Heading1"/>
    <w:uiPriority w:val="9"/>
    <w:rsid w:val="00945E93"/>
    <w:rPr>
      <w:b/>
      <w:color w:val="0095D5" w:themeColor="accent1"/>
      <w:sz w:val="18"/>
      <w:lang w:val="en-GB"/>
    </w:rPr>
  </w:style>
  <w:style w:type="paragraph" w:customStyle="1" w:styleId="Marginalnote">
    <w:name w:val="Marginal note"/>
    <w:basedOn w:val="Normal"/>
    <w:qFormat/>
    <w:rsid w:val="00F45F5C"/>
    <w:pPr>
      <w:framePr w:w="1418" w:wrap="around" w:vAnchor="text" w:hAnchor="text" w:x="8194" w:y="41"/>
      <w:spacing w:line="195" w:lineRule="atLeast"/>
    </w:pPr>
    <w:rPr>
      <w:sz w:val="15"/>
    </w:rPr>
  </w:style>
  <w:style w:type="character" w:customStyle="1" w:styleId="Heading2Char">
    <w:name w:val="Heading 2 Char"/>
    <w:basedOn w:val="DefaultParagraphFont"/>
    <w:link w:val="Heading2"/>
    <w:uiPriority w:val="9"/>
    <w:rsid w:val="009C45A2"/>
    <w:rPr>
      <w:b/>
      <w:sz w:val="18"/>
      <w:lang w:val="en-GB"/>
    </w:rPr>
  </w:style>
  <w:style w:type="paragraph" w:customStyle="1" w:styleId="Contact">
    <w:name w:val="Contact"/>
    <w:basedOn w:val="Normal"/>
    <w:qFormat/>
    <w:rsid w:val="00C24DAB"/>
    <w:pPr>
      <w:tabs>
        <w:tab w:val="left" w:pos="4111"/>
      </w:tabs>
      <w:spacing w:line="210" w:lineRule="atLeast"/>
    </w:pPr>
    <w:rPr>
      <w:sz w:val="15"/>
    </w:rPr>
  </w:style>
  <w:style w:type="character" w:styleId="Hyperlink">
    <w:name w:val="Hyperlink"/>
    <w:basedOn w:val="DefaultParagraphFont"/>
    <w:uiPriority w:val="99"/>
    <w:unhideWhenUsed/>
    <w:rsid w:val="00C24DAB"/>
    <w:rPr>
      <w:color w:val="000000" w:themeColor="hyperlink"/>
      <w:u w:val="single"/>
    </w:rPr>
  </w:style>
  <w:style w:type="paragraph" w:customStyle="1" w:styleId="Embargo">
    <w:name w:val="Embargo"/>
    <w:basedOn w:val="Normal"/>
    <w:qFormat/>
    <w:rsid w:val="009C45A2"/>
    <w:pPr>
      <w:spacing w:after="240"/>
    </w:pPr>
    <w:rPr>
      <w:b/>
      <w:color w:val="FF0A14"/>
    </w:rPr>
  </w:style>
  <w:style w:type="paragraph" w:styleId="Caption">
    <w:name w:val="caption"/>
    <w:basedOn w:val="Normal"/>
    <w:next w:val="Normal"/>
    <w:uiPriority w:val="35"/>
    <w:unhideWhenUsed/>
    <w:qFormat/>
    <w:rsid w:val="009320A9"/>
    <w:pPr>
      <w:spacing w:line="210" w:lineRule="atLeast"/>
    </w:pPr>
    <w:rPr>
      <w:sz w:val="15"/>
    </w:rPr>
  </w:style>
  <w:style w:type="paragraph" w:customStyle="1" w:styleId="About">
    <w:name w:val="About"/>
    <w:basedOn w:val="Normal"/>
    <w:qFormat/>
    <w:rsid w:val="00B476AD"/>
    <w:pPr>
      <w:spacing w:line="240" w:lineRule="auto"/>
    </w:pPr>
  </w:style>
  <w:style w:type="paragraph" w:styleId="BalloonText">
    <w:name w:val="Balloon Text"/>
    <w:basedOn w:val="Normal"/>
    <w:link w:val="BalloonTextChar"/>
    <w:uiPriority w:val="99"/>
    <w:semiHidden/>
    <w:unhideWhenUsed/>
    <w:rsid w:val="009031C7"/>
    <w:pPr>
      <w:spacing w:line="240" w:lineRule="auto"/>
    </w:pPr>
    <w:rPr>
      <w:rFonts w:ascii="Segoe UI" w:hAnsi="Segoe UI" w:cs="Segoe UI"/>
      <w:szCs w:val="18"/>
    </w:rPr>
  </w:style>
  <w:style w:type="character" w:customStyle="1" w:styleId="BalloonTextChar">
    <w:name w:val="Balloon Text Char"/>
    <w:basedOn w:val="DefaultParagraphFont"/>
    <w:link w:val="BalloonText"/>
    <w:uiPriority w:val="99"/>
    <w:semiHidden/>
    <w:rsid w:val="009031C7"/>
    <w:rPr>
      <w:rFonts w:ascii="Segoe UI" w:hAnsi="Segoe UI" w:cs="Segoe UI"/>
      <w:sz w:val="18"/>
      <w:szCs w:val="18"/>
      <w:lang w:val="en-GB"/>
    </w:rPr>
  </w:style>
  <w:style w:type="paragraph" w:customStyle="1" w:styleId="senn-regular">
    <w:name w:val="senn-regular"/>
    <w:basedOn w:val="Normal"/>
    <w:rsid w:val="00D5457A"/>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character" w:styleId="Strong">
    <w:name w:val="Strong"/>
    <w:basedOn w:val="DefaultParagraphFont"/>
    <w:uiPriority w:val="22"/>
    <w:qFormat/>
    <w:rsid w:val="00D5457A"/>
    <w:rPr>
      <w:b/>
      <w:bCs/>
    </w:rPr>
  </w:style>
  <w:style w:type="character" w:customStyle="1" w:styleId="pricecurrency-sign">
    <w:name w:val="price__currency-sign"/>
    <w:basedOn w:val="DefaultParagraphFont"/>
    <w:rsid w:val="00D5457A"/>
  </w:style>
  <w:style w:type="character" w:customStyle="1" w:styleId="priceamount">
    <w:name w:val="price__amount"/>
    <w:basedOn w:val="DefaultParagraphFont"/>
    <w:rsid w:val="00D5457A"/>
  </w:style>
  <w:style w:type="paragraph" w:customStyle="1" w:styleId="product-teaserpricedetails">
    <w:name w:val="product-teaser__price__details"/>
    <w:basedOn w:val="Normal"/>
    <w:rsid w:val="00D5457A"/>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character" w:styleId="FollowedHyperlink">
    <w:name w:val="FollowedHyperlink"/>
    <w:basedOn w:val="DefaultParagraphFont"/>
    <w:uiPriority w:val="99"/>
    <w:semiHidden/>
    <w:unhideWhenUsed/>
    <w:rsid w:val="0075529A"/>
    <w:rPr>
      <w:color w:val="000000" w:themeColor="followedHyperlink"/>
      <w:u w:val="single"/>
    </w:rPr>
  </w:style>
  <w:style w:type="paragraph" w:styleId="NormalWeb">
    <w:name w:val="Normal (Web)"/>
    <w:basedOn w:val="Normal"/>
    <w:uiPriority w:val="99"/>
    <w:semiHidden/>
    <w:unhideWhenUsed/>
    <w:rsid w:val="0075529A"/>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character" w:customStyle="1" w:styleId="Heading5Char">
    <w:name w:val="Heading 5 Char"/>
    <w:basedOn w:val="DefaultParagraphFont"/>
    <w:link w:val="Heading5"/>
    <w:uiPriority w:val="9"/>
    <w:semiHidden/>
    <w:rsid w:val="0075529A"/>
    <w:rPr>
      <w:rFonts w:asciiTheme="majorHAnsi" w:eastAsiaTheme="majorEastAsia" w:hAnsiTheme="majorHAnsi" w:cstheme="majorBidi"/>
      <w:color w:val="006F9F" w:themeColor="accent1" w:themeShade="BF"/>
      <w:sz w:val="18"/>
      <w:lang w:val="en-GB"/>
    </w:rPr>
  </w:style>
  <w:style w:type="paragraph" w:customStyle="1" w:styleId="msonormal0">
    <w:name w:val="msonormal"/>
    <w:basedOn w:val="Normal"/>
    <w:rsid w:val="00052598"/>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paragraph" w:customStyle="1" w:styleId="xl20">
    <w:name w:val="xl20"/>
    <w:basedOn w:val="Normal"/>
    <w:rsid w:val="00052598"/>
    <w:pPr>
      <w:spacing w:before="100" w:beforeAutospacing="1" w:after="100" w:afterAutospacing="1" w:line="240" w:lineRule="auto"/>
    </w:pPr>
    <w:rPr>
      <w:rFonts w:ascii="Times New Roman" w:eastAsia="Times New Roman" w:hAnsi="Times New Roman" w:cs="Times New Roman"/>
      <w:color w:val="0563C1"/>
      <w:sz w:val="24"/>
      <w:szCs w:val="24"/>
      <w:u w:val="single"/>
      <w:lang w:val="de-DE" w:eastAsia="de-DE"/>
    </w:rPr>
  </w:style>
  <w:style w:type="paragraph" w:customStyle="1" w:styleId="xl21">
    <w:name w:val="xl21"/>
    <w:basedOn w:val="Normal"/>
    <w:rsid w:val="00052598"/>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paragraph" w:customStyle="1" w:styleId="xl23">
    <w:name w:val="xl23"/>
    <w:basedOn w:val="Normal"/>
    <w:rsid w:val="00052598"/>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paragraph" w:customStyle="1" w:styleId="xl26">
    <w:name w:val="xl26"/>
    <w:basedOn w:val="Normal"/>
    <w:rsid w:val="00052598"/>
    <w:pPr>
      <w:spacing w:before="100" w:beforeAutospacing="1" w:after="100" w:afterAutospacing="1" w:line="240" w:lineRule="auto"/>
      <w:textAlignment w:val="center"/>
    </w:pPr>
    <w:rPr>
      <w:rFonts w:ascii="Times New Roman" w:eastAsia="Times New Roman" w:hAnsi="Times New Roman" w:cs="Times New Roman"/>
      <w:sz w:val="22"/>
      <w:lang w:val="de-DE" w:eastAsia="de-DE"/>
    </w:rPr>
  </w:style>
  <w:style w:type="character" w:customStyle="1" w:styleId="NichtaufgelsteErwhnung1">
    <w:name w:val="Nicht aufgelöste Erwähnung1"/>
    <w:basedOn w:val="DefaultParagraphFont"/>
    <w:uiPriority w:val="99"/>
    <w:semiHidden/>
    <w:unhideWhenUsed/>
    <w:rsid w:val="00117457"/>
    <w:rPr>
      <w:color w:val="605E5C"/>
      <w:shd w:val="clear" w:color="auto" w:fill="E1DFDD"/>
    </w:rPr>
  </w:style>
  <w:style w:type="paragraph" w:styleId="ListParagraph">
    <w:name w:val="List Paragraph"/>
    <w:basedOn w:val="Normal"/>
    <w:uiPriority w:val="34"/>
    <w:qFormat/>
    <w:rsid w:val="00FD6D26"/>
    <w:pPr>
      <w:ind w:left="720"/>
      <w:contextualSpacing/>
    </w:pPr>
  </w:style>
  <w:style w:type="character" w:customStyle="1" w:styleId="Heading4Char">
    <w:name w:val="Heading 4 Char"/>
    <w:basedOn w:val="DefaultParagraphFont"/>
    <w:link w:val="Heading4"/>
    <w:uiPriority w:val="9"/>
    <w:semiHidden/>
    <w:rsid w:val="00177338"/>
    <w:rPr>
      <w:rFonts w:asciiTheme="majorHAnsi" w:eastAsiaTheme="majorEastAsia" w:hAnsiTheme="majorHAnsi" w:cstheme="majorBidi"/>
      <w:i/>
      <w:iCs/>
      <w:color w:val="006F9F" w:themeColor="accent1" w:themeShade="BF"/>
      <w:sz w:val="18"/>
      <w:lang w:val="en-GB"/>
    </w:rPr>
  </w:style>
  <w:style w:type="character" w:styleId="Emphasis">
    <w:name w:val="Emphasis"/>
    <w:basedOn w:val="DefaultParagraphFont"/>
    <w:uiPriority w:val="20"/>
    <w:qFormat/>
    <w:rsid w:val="00EA33F7"/>
    <w:rPr>
      <w:i/>
      <w:iCs/>
    </w:rPr>
  </w:style>
  <w:style w:type="paragraph" w:customStyle="1" w:styleId="paragraph">
    <w:name w:val="paragraph"/>
    <w:basedOn w:val="Normal"/>
    <w:rsid w:val="007C6B1C"/>
    <w:pPr>
      <w:spacing w:before="100" w:beforeAutospacing="1" w:after="100" w:afterAutospacing="1" w:line="240" w:lineRule="auto"/>
    </w:pPr>
    <w:rPr>
      <w:rFonts w:ascii="Calibri" w:hAnsi="Calibri" w:cs="Calibri"/>
      <w:sz w:val="22"/>
      <w:lang w:val="de-DE" w:eastAsia="de-DE"/>
    </w:rPr>
  </w:style>
  <w:style w:type="character" w:customStyle="1" w:styleId="normaltextrun">
    <w:name w:val="normaltextrun"/>
    <w:basedOn w:val="DefaultParagraphFont"/>
    <w:rsid w:val="007C6B1C"/>
  </w:style>
  <w:style w:type="character" w:customStyle="1" w:styleId="eop">
    <w:name w:val="eop"/>
    <w:basedOn w:val="DefaultParagraphFont"/>
    <w:rsid w:val="007C6B1C"/>
  </w:style>
  <w:style w:type="character" w:customStyle="1" w:styleId="NichtaufgelsteErwhnung2">
    <w:name w:val="Nicht aufgelöste Erwähnung2"/>
    <w:basedOn w:val="DefaultParagraphFont"/>
    <w:uiPriority w:val="99"/>
    <w:semiHidden/>
    <w:unhideWhenUsed/>
    <w:rsid w:val="00F1798E"/>
    <w:rPr>
      <w:color w:val="605E5C"/>
      <w:shd w:val="clear" w:color="auto" w:fill="E1DFDD"/>
    </w:rPr>
  </w:style>
  <w:style w:type="character" w:customStyle="1" w:styleId="scxw52813454">
    <w:name w:val="scxw52813454"/>
    <w:basedOn w:val="DefaultParagraphFont"/>
    <w:rsid w:val="001A5A7D"/>
  </w:style>
  <w:style w:type="character" w:customStyle="1" w:styleId="ms-h3">
    <w:name w:val="ms-h3"/>
    <w:basedOn w:val="DefaultParagraphFont"/>
    <w:rsid w:val="0006221A"/>
  </w:style>
  <w:style w:type="character" w:customStyle="1" w:styleId="scxw130742757">
    <w:name w:val="scxw130742757"/>
    <w:basedOn w:val="DefaultParagraphFont"/>
    <w:rsid w:val="003E4BEF"/>
  </w:style>
  <w:style w:type="character" w:customStyle="1" w:styleId="ydpb5a3d5bfs1">
    <w:name w:val="ydpb5a3d5bfs1"/>
    <w:basedOn w:val="DefaultParagraphFont"/>
    <w:rsid w:val="008E477E"/>
  </w:style>
  <w:style w:type="character" w:customStyle="1" w:styleId="NichtaufgelsteErwhnung3">
    <w:name w:val="Nicht aufgelöste Erwähnung3"/>
    <w:basedOn w:val="DefaultParagraphFont"/>
    <w:uiPriority w:val="99"/>
    <w:semiHidden/>
    <w:unhideWhenUsed/>
    <w:rsid w:val="00373F92"/>
    <w:rPr>
      <w:color w:val="605E5C"/>
      <w:shd w:val="clear" w:color="auto" w:fill="E1DFDD"/>
    </w:rPr>
  </w:style>
  <w:style w:type="character" w:customStyle="1" w:styleId="scxw170946324">
    <w:name w:val="scxw170946324"/>
    <w:basedOn w:val="DefaultParagraphFont"/>
    <w:rsid w:val="00576746"/>
  </w:style>
  <w:style w:type="character" w:customStyle="1" w:styleId="bcx9">
    <w:name w:val="bcx9"/>
    <w:basedOn w:val="DefaultParagraphFont"/>
    <w:rsid w:val="00C40047"/>
  </w:style>
  <w:style w:type="character" w:styleId="CommentReference">
    <w:name w:val="annotation reference"/>
    <w:basedOn w:val="DefaultParagraphFont"/>
    <w:uiPriority w:val="99"/>
    <w:semiHidden/>
    <w:unhideWhenUsed/>
    <w:rsid w:val="00ED0012"/>
    <w:rPr>
      <w:sz w:val="16"/>
      <w:szCs w:val="16"/>
    </w:rPr>
  </w:style>
  <w:style w:type="paragraph" w:styleId="CommentText">
    <w:name w:val="annotation text"/>
    <w:basedOn w:val="Normal"/>
    <w:link w:val="CommentTextChar"/>
    <w:uiPriority w:val="99"/>
    <w:unhideWhenUsed/>
    <w:rsid w:val="00ED0012"/>
    <w:pPr>
      <w:spacing w:line="240" w:lineRule="auto"/>
    </w:pPr>
    <w:rPr>
      <w:sz w:val="20"/>
      <w:szCs w:val="20"/>
    </w:rPr>
  </w:style>
  <w:style w:type="character" w:customStyle="1" w:styleId="CommentTextChar">
    <w:name w:val="Comment Text Char"/>
    <w:basedOn w:val="DefaultParagraphFont"/>
    <w:link w:val="CommentText"/>
    <w:uiPriority w:val="99"/>
    <w:rsid w:val="00ED0012"/>
    <w:rPr>
      <w:sz w:val="20"/>
      <w:szCs w:val="20"/>
      <w:lang w:val="en-GB"/>
    </w:rPr>
  </w:style>
  <w:style w:type="paragraph" w:styleId="CommentSubject">
    <w:name w:val="annotation subject"/>
    <w:basedOn w:val="CommentText"/>
    <w:next w:val="CommentText"/>
    <w:link w:val="CommentSubjectChar"/>
    <w:uiPriority w:val="99"/>
    <w:semiHidden/>
    <w:unhideWhenUsed/>
    <w:rsid w:val="00ED0012"/>
    <w:rPr>
      <w:b/>
      <w:bCs/>
    </w:rPr>
  </w:style>
  <w:style w:type="character" w:customStyle="1" w:styleId="CommentSubjectChar">
    <w:name w:val="Comment Subject Char"/>
    <w:basedOn w:val="CommentTextChar"/>
    <w:link w:val="CommentSubject"/>
    <w:uiPriority w:val="99"/>
    <w:semiHidden/>
    <w:rsid w:val="00ED0012"/>
    <w:rPr>
      <w:b/>
      <w:bCs/>
      <w:sz w:val="20"/>
      <w:szCs w:val="20"/>
      <w:lang w:val="en-GB"/>
    </w:rPr>
  </w:style>
  <w:style w:type="paragraph" w:styleId="Revision">
    <w:name w:val="Revision"/>
    <w:hidden/>
    <w:uiPriority w:val="99"/>
    <w:semiHidden/>
    <w:rsid w:val="00ED0012"/>
    <w:pPr>
      <w:spacing w:after="0" w:line="240" w:lineRule="auto"/>
    </w:pPr>
    <w:rPr>
      <w:sz w:val="18"/>
      <w:lang w:val="en-GB"/>
    </w:rPr>
  </w:style>
  <w:style w:type="character" w:customStyle="1" w:styleId="cf01">
    <w:name w:val="cf01"/>
    <w:basedOn w:val="DefaultParagraphFont"/>
    <w:rsid w:val="00F1277B"/>
    <w:rPr>
      <w:rFonts w:ascii="Segoe UI" w:hAnsi="Segoe UI" w:cs="Segoe UI" w:hint="default"/>
      <w:sz w:val="18"/>
      <w:szCs w:val="18"/>
    </w:rPr>
  </w:style>
  <w:style w:type="character" w:customStyle="1" w:styleId="NichtaufgelsteErwhnung4">
    <w:name w:val="Nicht aufgelöste Erwähnung4"/>
    <w:basedOn w:val="DefaultParagraphFont"/>
    <w:uiPriority w:val="99"/>
    <w:semiHidden/>
    <w:unhideWhenUsed/>
    <w:rsid w:val="0054474E"/>
    <w:rPr>
      <w:color w:val="605E5C"/>
      <w:shd w:val="clear" w:color="auto" w:fill="E1DFDD"/>
    </w:rPr>
  </w:style>
  <w:style w:type="character" w:customStyle="1" w:styleId="NichtaufgelsteErwhnung5">
    <w:name w:val="Nicht aufgelöste Erwähnung5"/>
    <w:basedOn w:val="DefaultParagraphFont"/>
    <w:uiPriority w:val="99"/>
    <w:semiHidden/>
    <w:unhideWhenUsed/>
    <w:rsid w:val="004E11D0"/>
    <w:rPr>
      <w:color w:val="605E5C"/>
      <w:shd w:val="clear" w:color="auto" w:fill="E1DFDD"/>
    </w:rPr>
  </w:style>
  <w:style w:type="character" w:customStyle="1" w:styleId="NichtaufgelsteErwhnung6">
    <w:name w:val="Nicht aufgelöste Erwähnung6"/>
    <w:basedOn w:val="DefaultParagraphFont"/>
    <w:uiPriority w:val="99"/>
    <w:semiHidden/>
    <w:unhideWhenUsed/>
    <w:rsid w:val="00367D9D"/>
    <w:rPr>
      <w:color w:val="605E5C"/>
      <w:shd w:val="clear" w:color="auto" w:fill="E1DFDD"/>
    </w:rPr>
  </w:style>
  <w:style w:type="character" w:styleId="UnresolvedMention">
    <w:name w:val="Unresolved Mention"/>
    <w:basedOn w:val="DefaultParagraphFont"/>
    <w:uiPriority w:val="99"/>
    <w:semiHidden/>
    <w:unhideWhenUsed/>
    <w:rsid w:val="00767B38"/>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divs>
    <w:div w:id="16590075">
      <w:bodyDiv w:val="1"/>
      <w:marLeft w:val="0"/>
      <w:marRight w:val="0"/>
      <w:marTop w:val="0"/>
      <w:marBottom w:val="0"/>
      <w:divBdr>
        <w:top w:val="none" w:sz="0" w:space="0" w:color="auto"/>
        <w:left w:val="none" w:sz="0" w:space="0" w:color="auto"/>
        <w:bottom w:val="none" w:sz="0" w:space="0" w:color="auto"/>
        <w:right w:val="none" w:sz="0" w:space="0" w:color="auto"/>
      </w:divBdr>
    </w:div>
    <w:div w:id="19747347">
      <w:bodyDiv w:val="1"/>
      <w:marLeft w:val="0"/>
      <w:marRight w:val="0"/>
      <w:marTop w:val="0"/>
      <w:marBottom w:val="0"/>
      <w:divBdr>
        <w:top w:val="none" w:sz="0" w:space="0" w:color="auto"/>
        <w:left w:val="none" w:sz="0" w:space="0" w:color="auto"/>
        <w:bottom w:val="none" w:sz="0" w:space="0" w:color="auto"/>
        <w:right w:val="none" w:sz="0" w:space="0" w:color="auto"/>
      </w:divBdr>
    </w:div>
    <w:div w:id="42800546">
      <w:bodyDiv w:val="1"/>
      <w:marLeft w:val="0"/>
      <w:marRight w:val="0"/>
      <w:marTop w:val="0"/>
      <w:marBottom w:val="0"/>
      <w:divBdr>
        <w:top w:val="none" w:sz="0" w:space="0" w:color="auto"/>
        <w:left w:val="none" w:sz="0" w:space="0" w:color="auto"/>
        <w:bottom w:val="none" w:sz="0" w:space="0" w:color="auto"/>
        <w:right w:val="none" w:sz="0" w:space="0" w:color="auto"/>
      </w:divBdr>
      <w:divsChild>
        <w:div w:id="1321425063">
          <w:marLeft w:val="0"/>
          <w:marRight w:val="0"/>
          <w:marTop w:val="0"/>
          <w:marBottom w:val="0"/>
          <w:divBdr>
            <w:top w:val="none" w:sz="0" w:space="0" w:color="auto"/>
            <w:left w:val="none" w:sz="0" w:space="0" w:color="auto"/>
            <w:bottom w:val="none" w:sz="0" w:space="0" w:color="auto"/>
            <w:right w:val="none" w:sz="0" w:space="0" w:color="auto"/>
          </w:divBdr>
        </w:div>
        <w:div w:id="566915080">
          <w:marLeft w:val="0"/>
          <w:marRight w:val="0"/>
          <w:marTop w:val="0"/>
          <w:marBottom w:val="0"/>
          <w:divBdr>
            <w:top w:val="none" w:sz="0" w:space="0" w:color="auto"/>
            <w:left w:val="none" w:sz="0" w:space="0" w:color="auto"/>
            <w:bottom w:val="none" w:sz="0" w:space="0" w:color="auto"/>
            <w:right w:val="none" w:sz="0" w:space="0" w:color="auto"/>
          </w:divBdr>
        </w:div>
      </w:divsChild>
    </w:div>
    <w:div w:id="69163547">
      <w:bodyDiv w:val="1"/>
      <w:marLeft w:val="0"/>
      <w:marRight w:val="0"/>
      <w:marTop w:val="0"/>
      <w:marBottom w:val="0"/>
      <w:divBdr>
        <w:top w:val="none" w:sz="0" w:space="0" w:color="auto"/>
        <w:left w:val="none" w:sz="0" w:space="0" w:color="auto"/>
        <w:bottom w:val="none" w:sz="0" w:space="0" w:color="auto"/>
        <w:right w:val="none" w:sz="0" w:space="0" w:color="auto"/>
      </w:divBdr>
      <w:divsChild>
        <w:div w:id="1458913994">
          <w:marLeft w:val="446"/>
          <w:marRight w:val="0"/>
          <w:marTop w:val="0"/>
          <w:marBottom w:val="0"/>
          <w:divBdr>
            <w:top w:val="none" w:sz="0" w:space="0" w:color="auto"/>
            <w:left w:val="none" w:sz="0" w:space="0" w:color="auto"/>
            <w:bottom w:val="none" w:sz="0" w:space="0" w:color="auto"/>
            <w:right w:val="none" w:sz="0" w:space="0" w:color="auto"/>
          </w:divBdr>
        </w:div>
        <w:div w:id="1195002463">
          <w:marLeft w:val="446"/>
          <w:marRight w:val="0"/>
          <w:marTop w:val="0"/>
          <w:marBottom w:val="0"/>
          <w:divBdr>
            <w:top w:val="none" w:sz="0" w:space="0" w:color="auto"/>
            <w:left w:val="none" w:sz="0" w:space="0" w:color="auto"/>
            <w:bottom w:val="none" w:sz="0" w:space="0" w:color="auto"/>
            <w:right w:val="none" w:sz="0" w:space="0" w:color="auto"/>
          </w:divBdr>
        </w:div>
        <w:div w:id="1843352553">
          <w:marLeft w:val="446"/>
          <w:marRight w:val="0"/>
          <w:marTop w:val="0"/>
          <w:marBottom w:val="0"/>
          <w:divBdr>
            <w:top w:val="none" w:sz="0" w:space="0" w:color="auto"/>
            <w:left w:val="none" w:sz="0" w:space="0" w:color="auto"/>
            <w:bottom w:val="none" w:sz="0" w:space="0" w:color="auto"/>
            <w:right w:val="none" w:sz="0" w:space="0" w:color="auto"/>
          </w:divBdr>
        </w:div>
        <w:div w:id="717242639">
          <w:marLeft w:val="446"/>
          <w:marRight w:val="0"/>
          <w:marTop w:val="0"/>
          <w:marBottom w:val="0"/>
          <w:divBdr>
            <w:top w:val="none" w:sz="0" w:space="0" w:color="auto"/>
            <w:left w:val="none" w:sz="0" w:space="0" w:color="auto"/>
            <w:bottom w:val="none" w:sz="0" w:space="0" w:color="auto"/>
            <w:right w:val="none" w:sz="0" w:space="0" w:color="auto"/>
          </w:divBdr>
        </w:div>
      </w:divsChild>
    </w:div>
    <w:div w:id="80689103">
      <w:bodyDiv w:val="1"/>
      <w:marLeft w:val="0"/>
      <w:marRight w:val="0"/>
      <w:marTop w:val="0"/>
      <w:marBottom w:val="0"/>
      <w:divBdr>
        <w:top w:val="none" w:sz="0" w:space="0" w:color="auto"/>
        <w:left w:val="none" w:sz="0" w:space="0" w:color="auto"/>
        <w:bottom w:val="none" w:sz="0" w:space="0" w:color="auto"/>
        <w:right w:val="none" w:sz="0" w:space="0" w:color="auto"/>
      </w:divBdr>
      <w:divsChild>
        <w:div w:id="1535926853">
          <w:marLeft w:val="0"/>
          <w:marRight w:val="0"/>
          <w:marTop w:val="0"/>
          <w:marBottom w:val="150"/>
          <w:divBdr>
            <w:top w:val="none" w:sz="0" w:space="0" w:color="auto"/>
            <w:left w:val="none" w:sz="0" w:space="0" w:color="auto"/>
            <w:bottom w:val="none" w:sz="0" w:space="0" w:color="auto"/>
            <w:right w:val="none" w:sz="0" w:space="0" w:color="auto"/>
          </w:divBdr>
        </w:div>
      </w:divsChild>
    </w:div>
    <w:div w:id="84038083">
      <w:bodyDiv w:val="1"/>
      <w:marLeft w:val="0"/>
      <w:marRight w:val="0"/>
      <w:marTop w:val="0"/>
      <w:marBottom w:val="0"/>
      <w:divBdr>
        <w:top w:val="none" w:sz="0" w:space="0" w:color="auto"/>
        <w:left w:val="none" w:sz="0" w:space="0" w:color="auto"/>
        <w:bottom w:val="none" w:sz="0" w:space="0" w:color="auto"/>
        <w:right w:val="none" w:sz="0" w:space="0" w:color="auto"/>
      </w:divBdr>
    </w:div>
    <w:div w:id="110057208">
      <w:bodyDiv w:val="1"/>
      <w:marLeft w:val="0"/>
      <w:marRight w:val="0"/>
      <w:marTop w:val="0"/>
      <w:marBottom w:val="0"/>
      <w:divBdr>
        <w:top w:val="none" w:sz="0" w:space="0" w:color="auto"/>
        <w:left w:val="none" w:sz="0" w:space="0" w:color="auto"/>
        <w:bottom w:val="none" w:sz="0" w:space="0" w:color="auto"/>
        <w:right w:val="none" w:sz="0" w:space="0" w:color="auto"/>
      </w:divBdr>
    </w:div>
    <w:div w:id="190067877">
      <w:bodyDiv w:val="1"/>
      <w:marLeft w:val="0"/>
      <w:marRight w:val="0"/>
      <w:marTop w:val="0"/>
      <w:marBottom w:val="0"/>
      <w:divBdr>
        <w:top w:val="none" w:sz="0" w:space="0" w:color="auto"/>
        <w:left w:val="none" w:sz="0" w:space="0" w:color="auto"/>
        <w:bottom w:val="none" w:sz="0" w:space="0" w:color="auto"/>
        <w:right w:val="none" w:sz="0" w:space="0" w:color="auto"/>
      </w:divBdr>
    </w:div>
    <w:div w:id="204223633">
      <w:bodyDiv w:val="1"/>
      <w:marLeft w:val="0"/>
      <w:marRight w:val="0"/>
      <w:marTop w:val="0"/>
      <w:marBottom w:val="0"/>
      <w:divBdr>
        <w:top w:val="none" w:sz="0" w:space="0" w:color="auto"/>
        <w:left w:val="none" w:sz="0" w:space="0" w:color="auto"/>
        <w:bottom w:val="none" w:sz="0" w:space="0" w:color="auto"/>
        <w:right w:val="none" w:sz="0" w:space="0" w:color="auto"/>
      </w:divBdr>
      <w:divsChild>
        <w:div w:id="199633853">
          <w:marLeft w:val="0"/>
          <w:marRight w:val="0"/>
          <w:marTop w:val="0"/>
          <w:marBottom w:val="150"/>
          <w:divBdr>
            <w:top w:val="none" w:sz="0" w:space="0" w:color="auto"/>
            <w:left w:val="none" w:sz="0" w:space="0" w:color="auto"/>
            <w:bottom w:val="none" w:sz="0" w:space="0" w:color="auto"/>
            <w:right w:val="none" w:sz="0" w:space="0" w:color="auto"/>
          </w:divBdr>
        </w:div>
      </w:divsChild>
    </w:div>
    <w:div w:id="215243041">
      <w:bodyDiv w:val="1"/>
      <w:marLeft w:val="0"/>
      <w:marRight w:val="0"/>
      <w:marTop w:val="0"/>
      <w:marBottom w:val="0"/>
      <w:divBdr>
        <w:top w:val="none" w:sz="0" w:space="0" w:color="auto"/>
        <w:left w:val="none" w:sz="0" w:space="0" w:color="auto"/>
        <w:bottom w:val="none" w:sz="0" w:space="0" w:color="auto"/>
        <w:right w:val="none" w:sz="0" w:space="0" w:color="auto"/>
      </w:divBdr>
    </w:div>
    <w:div w:id="240793692">
      <w:bodyDiv w:val="1"/>
      <w:marLeft w:val="0"/>
      <w:marRight w:val="0"/>
      <w:marTop w:val="0"/>
      <w:marBottom w:val="0"/>
      <w:divBdr>
        <w:top w:val="none" w:sz="0" w:space="0" w:color="auto"/>
        <w:left w:val="none" w:sz="0" w:space="0" w:color="auto"/>
        <w:bottom w:val="none" w:sz="0" w:space="0" w:color="auto"/>
        <w:right w:val="none" w:sz="0" w:space="0" w:color="auto"/>
      </w:divBdr>
      <w:divsChild>
        <w:div w:id="1378437295">
          <w:marLeft w:val="0"/>
          <w:marRight w:val="0"/>
          <w:marTop w:val="0"/>
          <w:marBottom w:val="0"/>
          <w:divBdr>
            <w:top w:val="none" w:sz="0" w:space="0" w:color="auto"/>
            <w:left w:val="none" w:sz="0" w:space="0" w:color="auto"/>
            <w:bottom w:val="none" w:sz="0" w:space="0" w:color="auto"/>
            <w:right w:val="none" w:sz="0" w:space="0" w:color="auto"/>
          </w:divBdr>
        </w:div>
        <w:div w:id="361174478">
          <w:marLeft w:val="0"/>
          <w:marRight w:val="0"/>
          <w:marTop w:val="0"/>
          <w:marBottom w:val="0"/>
          <w:divBdr>
            <w:top w:val="none" w:sz="0" w:space="0" w:color="auto"/>
            <w:left w:val="none" w:sz="0" w:space="0" w:color="auto"/>
            <w:bottom w:val="none" w:sz="0" w:space="0" w:color="auto"/>
            <w:right w:val="none" w:sz="0" w:space="0" w:color="auto"/>
          </w:divBdr>
          <w:divsChild>
            <w:div w:id="1912690369">
              <w:marLeft w:val="0"/>
              <w:marRight w:val="150"/>
              <w:marTop w:val="0"/>
              <w:marBottom w:val="0"/>
              <w:divBdr>
                <w:top w:val="none" w:sz="0" w:space="0" w:color="auto"/>
                <w:left w:val="none" w:sz="0" w:space="0" w:color="auto"/>
                <w:bottom w:val="none" w:sz="0" w:space="0" w:color="auto"/>
                <w:right w:val="none" w:sz="0" w:space="0" w:color="auto"/>
              </w:divBdr>
            </w:div>
            <w:div w:id="149448652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44459196">
      <w:bodyDiv w:val="1"/>
      <w:marLeft w:val="0"/>
      <w:marRight w:val="0"/>
      <w:marTop w:val="0"/>
      <w:marBottom w:val="0"/>
      <w:divBdr>
        <w:top w:val="none" w:sz="0" w:space="0" w:color="auto"/>
        <w:left w:val="none" w:sz="0" w:space="0" w:color="auto"/>
        <w:bottom w:val="none" w:sz="0" w:space="0" w:color="auto"/>
        <w:right w:val="none" w:sz="0" w:space="0" w:color="auto"/>
      </w:divBdr>
    </w:div>
    <w:div w:id="257445700">
      <w:bodyDiv w:val="1"/>
      <w:marLeft w:val="0"/>
      <w:marRight w:val="0"/>
      <w:marTop w:val="0"/>
      <w:marBottom w:val="0"/>
      <w:divBdr>
        <w:top w:val="none" w:sz="0" w:space="0" w:color="auto"/>
        <w:left w:val="none" w:sz="0" w:space="0" w:color="auto"/>
        <w:bottom w:val="none" w:sz="0" w:space="0" w:color="auto"/>
        <w:right w:val="none" w:sz="0" w:space="0" w:color="auto"/>
      </w:divBdr>
    </w:div>
    <w:div w:id="271744175">
      <w:bodyDiv w:val="1"/>
      <w:marLeft w:val="0"/>
      <w:marRight w:val="0"/>
      <w:marTop w:val="0"/>
      <w:marBottom w:val="0"/>
      <w:divBdr>
        <w:top w:val="none" w:sz="0" w:space="0" w:color="auto"/>
        <w:left w:val="none" w:sz="0" w:space="0" w:color="auto"/>
        <w:bottom w:val="none" w:sz="0" w:space="0" w:color="auto"/>
        <w:right w:val="none" w:sz="0" w:space="0" w:color="auto"/>
      </w:divBdr>
      <w:divsChild>
        <w:div w:id="1230730675">
          <w:marLeft w:val="0"/>
          <w:marRight w:val="0"/>
          <w:marTop w:val="0"/>
          <w:marBottom w:val="0"/>
          <w:divBdr>
            <w:top w:val="none" w:sz="0" w:space="0" w:color="auto"/>
            <w:left w:val="none" w:sz="0" w:space="0" w:color="auto"/>
            <w:bottom w:val="none" w:sz="0" w:space="0" w:color="auto"/>
            <w:right w:val="none" w:sz="0" w:space="0" w:color="auto"/>
          </w:divBdr>
        </w:div>
      </w:divsChild>
    </w:div>
    <w:div w:id="272830360">
      <w:bodyDiv w:val="1"/>
      <w:marLeft w:val="0"/>
      <w:marRight w:val="0"/>
      <w:marTop w:val="0"/>
      <w:marBottom w:val="0"/>
      <w:divBdr>
        <w:top w:val="none" w:sz="0" w:space="0" w:color="auto"/>
        <w:left w:val="none" w:sz="0" w:space="0" w:color="auto"/>
        <w:bottom w:val="none" w:sz="0" w:space="0" w:color="auto"/>
        <w:right w:val="none" w:sz="0" w:space="0" w:color="auto"/>
      </w:divBdr>
    </w:div>
    <w:div w:id="295524813">
      <w:bodyDiv w:val="1"/>
      <w:marLeft w:val="0"/>
      <w:marRight w:val="0"/>
      <w:marTop w:val="0"/>
      <w:marBottom w:val="0"/>
      <w:divBdr>
        <w:top w:val="none" w:sz="0" w:space="0" w:color="auto"/>
        <w:left w:val="none" w:sz="0" w:space="0" w:color="auto"/>
        <w:bottom w:val="none" w:sz="0" w:space="0" w:color="auto"/>
        <w:right w:val="none" w:sz="0" w:space="0" w:color="auto"/>
      </w:divBdr>
    </w:div>
    <w:div w:id="310646135">
      <w:bodyDiv w:val="1"/>
      <w:marLeft w:val="0"/>
      <w:marRight w:val="0"/>
      <w:marTop w:val="0"/>
      <w:marBottom w:val="0"/>
      <w:divBdr>
        <w:top w:val="none" w:sz="0" w:space="0" w:color="auto"/>
        <w:left w:val="none" w:sz="0" w:space="0" w:color="auto"/>
        <w:bottom w:val="none" w:sz="0" w:space="0" w:color="auto"/>
        <w:right w:val="none" w:sz="0" w:space="0" w:color="auto"/>
      </w:divBdr>
    </w:div>
    <w:div w:id="338850621">
      <w:bodyDiv w:val="1"/>
      <w:marLeft w:val="0"/>
      <w:marRight w:val="0"/>
      <w:marTop w:val="0"/>
      <w:marBottom w:val="0"/>
      <w:divBdr>
        <w:top w:val="none" w:sz="0" w:space="0" w:color="auto"/>
        <w:left w:val="none" w:sz="0" w:space="0" w:color="auto"/>
        <w:bottom w:val="none" w:sz="0" w:space="0" w:color="auto"/>
        <w:right w:val="none" w:sz="0" w:space="0" w:color="auto"/>
      </w:divBdr>
    </w:div>
    <w:div w:id="357780203">
      <w:bodyDiv w:val="1"/>
      <w:marLeft w:val="0"/>
      <w:marRight w:val="0"/>
      <w:marTop w:val="0"/>
      <w:marBottom w:val="0"/>
      <w:divBdr>
        <w:top w:val="none" w:sz="0" w:space="0" w:color="auto"/>
        <w:left w:val="none" w:sz="0" w:space="0" w:color="auto"/>
        <w:bottom w:val="none" w:sz="0" w:space="0" w:color="auto"/>
        <w:right w:val="none" w:sz="0" w:space="0" w:color="auto"/>
      </w:divBdr>
    </w:div>
    <w:div w:id="358316993">
      <w:bodyDiv w:val="1"/>
      <w:marLeft w:val="0"/>
      <w:marRight w:val="0"/>
      <w:marTop w:val="0"/>
      <w:marBottom w:val="0"/>
      <w:divBdr>
        <w:top w:val="none" w:sz="0" w:space="0" w:color="auto"/>
        <w:left w:val="none" w:sz="0" w:space="0" w:color="auto"/>
        <w:bottom w:val="none" w:sz="0" w:space="0" w:color="auto"/>
        <w:right w:val="none" w:sz="0" w:space="0" w:color="auto"/>
      </w:divBdr>
    </w:div>
    <w:div w:id="359160915">
      <w:bodyDiv w:val="1"/>
      <w:marLeft w:val="0"/>
      <w:marRight w:val="0"/>
      <w:marTop w:val="0"/>
      <w:marBottom w:val="0"/>
      <w:divBdr>
        <w:top w:val="none" w:sz="0" w:space="0" w:color="auto"/>
        <w:left w:val="none" w:sz="0" w:space="0" w:color="auto"/>
        <w:bottom w:val="none" w:sz="0" w:space="0" w:color="auto"/>
        <w:right w:val="none" w:sz="0" w:space="0" w:color="auto"/>
      </w:divBdr>
      <w:divsChild>
        <w:div w:id="1596160391">
          <w:marLeft w:val="360"/>
          <w:marRight w:val="0"/>
          <w:marTop w:val="0"/>
          <w:marBottom w:val="240"/>
          <w:divBdr>
            <w:top w:val="none" w:sz="0" w:space="0" w:color="auto"/>
            <w:left w:val="none" w:sz="0" w:space="0" w:color="auto"/>
            <w:bottom w:val="none" w:sz="0" w:space="0" w:color="auto"/>
            <w:right w:val="none" w:sz="0" w:space="0" w:color="auto"/>
          </w:divBdr>
        </w:div>
        <w:div w:id="2044666357">
          <w:marLeft w:val="706"/>
          <w:marRight w:val="0"/>
          <w:marTop w:val="0"/>
          <w:marBottom w:val="160"/>
          <w:divBdr>
            <w:top w:val="none" w:sz="0" w:space="0" w:color="auto"/>
            <w:left w:val="none" w:sz="0" w:space="0" w:color="auto"/>
            <w:bottom w:val="none" w:sz="0" w:space="0" w:color="auto"/>
            <w:right w:val="none" w:sz="0" w:space="0" w:color="auto"/>
          </w:divBdr>
        </w:div>
        <w:div w:id="1095973863">
          <w:marLeft w:val="706"/>
          <w:marRight w:val="0"/>
          <w:marTop w:val="0"/>
          <w:marBottom w:val="160"/>
          <w:divBdr>
            <w:top w:val="none" w:sz="0" w:space="0" w:color="auto"/>
            <w:left w:val="none" w:sz="0" w:space="0" w:color="auto"/>
            <w:bottom w:val="none" w:sz="0" w:space="0" w:color="auto"/>
            <w:right w:val="none" w:sz="0" w:space="0" w:color="auto"/>
          </w:divBdr>
        </w:div>
        <w:div w:id="185170980">
          <w:marLeft w:val="706"/>
          <w:marRight w:val="0"/>
          <w:marTop w:val="0"/>
          <w:marBottom w:val="160"/>
          <w:divBdr>
            <w:top w:val="none" w:sz="0" w:space="0" w:color="auto"/>
            <w:left w:val="none" w:sz="0" w:space="0" w:color="auto"/>
            <w:bottom w:val="none" w:sz="0" w:space="0" w:color="auto"/>
            <w:right w:val="none" w:sz="0" w:space="0" w:color="auto"/>
          </w:divBdr>
        </w:div>
        <w:div w:id="1730883189">
          <w:marLeft w:val="706"/>
          <w:marRight w:val="0"/>
          <w:marTop w:val="0"/>
          <w:marBottom w:val="160"/>
          <w:divBdr>
            <w:top w:val="none" w:sz="0" w:space="0" w:color="auto"/>
            <w:left w:val="none" w:sz="0" w:space="0" w:color="auto"/>
            <w:bottom w:val="none" w:sz="0" w:space="0" w:color="auto"/>
            <w:right w:val="none" w:sz="0" w:space="0" w:color="auto"/>
          </w:divBdr>
        </w:div>
        <w:div w:id="1276206655">
          <w:marLeft w:val="706"/>
          <w:marRight w:val="0"/>
          <w:marTop w:val="0"/>
          <w:marBottom w:val="160"/>
          <w:divBdr>
            <w:top w:val="none" w:sz="0" w:space="0" w:color="auto"/>
            <w:left w:val="none" w:sz="0" w:space="0" w:color="auto"/>
            <w:bottom w:val="none" w:sz="0" w:space="0" w:color="auto"/>
            <w:right w:val="none" w:sz="0" w:space="0" w:color="auto"/>
          </w:divBdr>
        </w:div>
        <w:div w:id="808134379">
          <w:marLeft w:val="706"/>
          <w:marRight w:val="0"/>
          <w:marTop w:val="0"/>
          <w:marBottom w:val="160"/>
          <w:divBdr>
            <w:top w:val="none" w:sz="0" w:space="0" w:color="auto"/>
            <w:left w:val="none" w:sz="0" w:space="0" w:color="auto"/>
            <w:bottom w:val="none" w:sz="0" w:space="0" w:color="auto"/>
            <w:right w:val="none" w:sz="0" w:space="0" w:color="auto"/>
          </w:divBdr>
        </w:div>
        <w:div w:id="40714118">
          <w:marLeft w:val="706"/>
          <w:marRight w:val="0"/>
          <w:marTop w:val="0"/>
          <w:marBottom w:val="160"/>
          <w:divBdr>
            <w:top w:val="none" w:sz="0" w:space="0" w:color="auto"/>
            <w:left w:val="none" w:sz="0" w:space="0" w:color="auto"/>
            <w:bottom w:val="none" w:sz="0" w:space="0" w:color="auto"/>
            <w:right w:val="none" w:sz="0" w:space="0" w:color="auto"/>
          </w:divBdr>
        </w:div>
      </w:divsChild>
    </w:div>
    <w:div w:id="375398387">
      <w:bodyDiv w:val="1"/>
      <w:marLeft w:val="0"/>
      <w:marRight w:val="0"/>
      <w:marTop w:val="0"/>
      <w:marBottom w:val="0"/>
      <w:divBdr>
        <w:top w:val="none" w:sz="0" w:space="0" w:color="auto"/>
        <w:left w:val="none" w:sz="0" w:space="0" w:color="auto"/>
        <w:bottom w:val="none" w:sz="0" w:space="0" w:color="auto"/>
        <w:right w:val="none" w:sz="0" w:space="0" w:color="auto"/>
      </w:divBdr>
    </w:div>
    <w:div w:id="412121908">
      <w:bodyDiv w:val="1"/>
      <w:marLeft w:val="0"/>
      <w:marRight w:val="0"/>
      <w:marTop w:val="0"/>
      <w:marBottom w:val="0"/>
      <w:divBdr>
        <w:top w:val="none" w:sz="0" w:space="0" w:color="auto"/>
        <w:left w:val="none" w:sz="0" w:space="0" w:color="auto"/>
        <w:bottom w:val="none" w:sz="0" w:space="0" w:color="auto"/>
        <w:right w:val="none" w:sz="0" w:space="0" w:color="auto"/>
      </w:divBdr>
    </w:div>
    <w:div w:id="421024519">
      <w:bodyDiv w:val="1"/>
      <w:marLeft w:val="0"/>
      <w:marRight w:val="0"/>
      <w:marTop w:val="0"/>
      <w:marBottom w:val="0"/>
      <w:divBdr>
        <w:top w:val="none" w:sz="0" w:space="0" w:color="auto"/>
        <w:left w:val="none" w:sz="0" w:space="0" w:color="auto"/>
        <w:bottom w:val="none" w:sz="0" w:space="0" w:color="auto"/>
        <w:right w:val="none" w:sz="0" w:space="0" w:color="auto"/>
      </w:divBdr>
      <w:divsChild>
        <w:div w:id="991105166">
          <w:marLeft w:val="0"/>
          <w:marRight w:val="0"/>
          <w:marTop w:val="0"/>
          <w:marBottom w:val="0"/>
          <w:divBdr>
            <w:top w:val="none" w:sz="0" w:space="0" w:color="auto"/>
            <w:left w:val="none" w:sz="0" w:space="0" w:color="auto"/>
            <w:bottom w:val="none" w:sz="0" w:space="0" w:color="auto"/>
            <w:right w:val="none" w:sz="0" w:space="0" w:color="auto"/>
          </w:divBdr>
        </w:div>
        <w:div w:id="322662837">
          <w:marLeft w:val="0"/>
          <w:marRight w:val="0"/>
          <w:marTop w:val="0"/>
          <w:marBottom w:val="0"/>
          <w:divBdr>
            <w:top w:val="none" w:sz="0" w:space="0" w:color="auto"/>
            <w:left w:val="none" w:sz="0" w:space="0" w:color="auto"/>
            <w:bottom w:val="none" w:sz="0" w:space="0" w:color="auto"/>
            <w:right w:val="none" w:sz="0" w:space="0" w:color="auto"/>
          </w:divBdr>
        </w:div>
      </w:divsChild>
    </w:div>
    <w:div w:id="428894715">
      <w:bodyDiv w:val="1"/>
      <w:marLeft w:val="0"/>
      <w:marRight w:val="0"/>
      <w:marTop w:val="0"/>
      <w:marBottom w:val="0"/>
      <w:divBdr>
        <w:top w:val="none" w:sz="0" w:space="0" w:color="auto"/>
        <w:left w:val="none" w:sz="0" w:space="0" w:color="auto"/>
        <w:bottom w:val="none" w:sz="0" w:space="0" w:color="auto"/>
        <w:right w:val="none" w:sz="0" w:space="0" w:color="auto"/>
      </w:divBdr>
    </w:div>
    <w:div w:id="429010523">
      <w:bodyDiv w:val="1"/>
      <w:marLeft w:val="0"/>
      <w:marRight w:val="0"/>
      <w:marTop w:val="0"/>
      <w:marBottom w:val="0"/>
      <w:divBdr>
        <w:top w:val="none" w:sz="0" w:space="0" w:color="auto"/>
        <w:left w:val="none" w:sz="0" w:space="0" w:color="auto"/>
        <w:bottom w:val="none" w:sz="0" w:space="0" w:color="auto"/>
        <w:right w:val="none" w:sz="0" w:space="0" w:color="auto"/>
      </w:divBdr>
      <w:divsChild>
        <w:div w:id="644547632">
          <w:marLeft w:val="0"/>
          <w:marRight w:val="0"/>
          <w:marTop w:val="0"/>
          <w:marBottom w:val="0"/>
          <w:divBdr>
            <w:top w:val="none" w:sz="0" w:space="0" w:color="auto"/>
            <w:left w:val="none" w:sz="0" w:space="0" w:color="auto"/>
            <w:bottom w:val="none" w:sz="0" w:space="0" w:color="auto"/>
            <w:right w:val="none" w:sz="0" w:space="0" w:color="auto"/>
          </w:divBdr>
        </w:div>
        <w:div w:id="1703742699">
          <w:marLeft w:val="0"/>
          <w:marRight w:val="0"/>
          <w:marTop w:val="0"/>
          <w:marBottom w:val="0"/>
          <w:divBdr>
            <w:top w:val="none" w:sz="0" w:space="0" w:color="auto"/>
            <w:left w:val="none" w:sz="0" w:space="0" w:color="auto"/>
            <w:bottom w:val="none" w:sz="0" w:space="0" w:color="auto"/>
            <w:right w:val="none" w:sz="0" w:space="0" w:color="auto"/>
          </w:divBdr>
          <w:divsChild>
            <w:div w:id="786393146">
              <w:marLeft w:val="0"/>
              <w:marRight w:val="150"/>
              <w:marTop w:val="0"/>
              <w:marBottom w:val="0"/>
              <w:divBdr>
                <w:top w:val="none" w:sz="0" w:space="0" w:color="auto"/>
                <w:left w:val="none" w:sz="0" w:space="0" w:color="auto"/>
                <w:bottom w:val="none" w:sz="0" w:space="0" w:color="auto"/>
                <w:right w:val="none" w:sz="0" w:space="0" w:color="auto"/>
              </w:divBdr>
            </w:div>
            <w:div w:id="33098942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431046159">
      <w:bodyDiv w:val="1"/>
      <w:marLeft w:val="0"/>
      <w:marRight w:val="0"/>
      <w:marTop w:val="0"/>
      <w:marBottom w:val="0"/>
      <w:divBdr>
        <w:top w:val="none" w:sz="0" w:space="0" w:color="auto"/>
        <w:left w:val="none" w:sz="0" w:space="0" w:color="auto"/>
        <w:bottom w:val="none" w:sz="0" w:space="0" w:color="auto"/>
        <w:right w:val="none" w:sz="0" w:space="0" w:color="auto"/>
      </w:divBdr>
      <w:divsChild>
        <w:div w:id="383649270">
          <w:marLeft w:val="360"/>
          <w:marRight w:val="0"/>
          <w:marTop w:val="0"/>
          <w:marBottom w:val="360"/>
          <w:divBdr>
            <w:top w:val="none" w:sz="0" w:space="0" w:color="auto"/>
            <w:left w:val="none" w:sz="0" w:space="0" w:color="auto"/>
            <w:bottom w:val="none" w:sz="0" w:space="0" w:color="auto"/>
            <w:right w:val="none" w:sz="0" w:space="0" w:color="auto"/>
          </w:divBdr>
        </w:div>
        <w:div w:id="577906760">
          <w:marLeft w:val="706"/>
          <w:marRight w:val="0"/>
          <w:marTop w:val="0"/>
          <w:marBottom w:val="360"/>
          <w:divBdr>
            <w:top w:val="none" w:sz="0" w:space="0" w:color="auto"/>
            <w:left w:val="none" w:sz="0" w:space="0" w:color="auto"/>
            <w:bottom w:val="none" w:sz="0" w:space="0" w:color="auto"/>
            <w:right w:val="none" w:sz="0" w:space="0" w:color="auto"/>
          </w:divBdr>
        </w:div>
        <w:div w:id="1717000448">
          <w:marLeft w:val="706"/>
          <w:marRight w:val="0"/>
          <w:marTop w:val="0"/>
          <w:marBottom w:val="360"/>
          <w:divBdr>
            <w:top w:val="none" w:sz="0" w:space="0" w:color="auto"/>
            <w:left w:val="none" w:sz="0" w:space="0" w:color="auto"/>
            <w:bottom w:val="none" w:sz="0" w:space="0" w:color="auto"/>
            <w:right w:val="none" w:sz="0" w:space="0" w:color="auto"/>
          </w:divBdr>
        </w:div>
        <w:div w:id="1099906280">
          <w:marLeft w:val="706"/>
          <w:marRight w:val="0"/>
          <w:marTop w:val="0"/>
          <w:marBottom w:val="360"/>
          <w:divBdr>
            <w:top w:val="none" w:sz="0" w:space="0" w:color="auto"/>
            <w:left w:val="none" w:sz="0" w:space="0" w:color="auto"/>
            <w:bottom w:val="none" w:sz="0" w:space="0" w:color="auto"/>
            <w:right w:val="none" w:sz="0" w:space="0" w:color="auto"/>
          </w:divBdr>
        </w:div>
        <w:div w:id="1372028009">
          <w:marLeft w:val="706"/>
          <w:marRight w:val="0"/>
          <w:marTop w:val="0"/>
          <w:marBottom w:val="360"/>
          <w:divBdr>
            <w:top w:val="none" w:sz="0" w:space="0" w:color="auto"/>
            <w:left w:val="none" w:sz="0" w:space="0" w:color="auto"/>
            <w:bottom w:val="none" w:sz="0" w:space="0" w:color="auto"/>
            <w:right w:val="none" w:sz="0" w:space="0" w:color="auto"/>
          </w:divBdr>
        </w:div>
        <w:div w:id="407967835">
          <w:marLeft w:val="706"/>
          <w:marRight w:val="0"/>
          <w:marTop w:val="0"/>
          <w:marBottom w:val="360"/>
          <w:divBdr>
            <w:top w:val="none" w:sz="0" w:space="0" w:color="auto"/>
            <w:left w:val="none" w:sz="0" w:space="0" w:color="auto"/>
            <w:bottom w:val="none" w:sz="0" w:space="0" w:color="auto"/>
            <w:right w:val="none" w:sz="0" w:space="0" w:color="auto"/>
          </w:divBdr>
        </w:div>
        <w:div w:id="1089885464">
          <w:marLeft w:val="706"/>
          <w:marRight w:val="0"/>
          <w:marTop w:val="0"/>
          <w:marBottom w:val="360"/>
          <w:divBdr>
            <w:top w:val="none" w:sz="0" w:space="0" w:color="auto"/>
            <w:left w:val="none" w:sz="0" w:space="0" w:color="auto"/>
            <w:bottom w:val="none" w:sz="0" w:space="0" w:color="auto"/>
            <w:right w:val="none" w:sz="0" w:space="0" w:color="auto"/>
          </w:divBdr>
        </w:div>
        <w:div w:id="2123450216">
          <w:marLeft w:val="360"/>
          <w:marRight w:val="0"/>
          <w:marTop w:val="0"/>
          <w:marBottom w:val="360"/>
          <w:divBdr>
            <w:top w:val="none" w:sz="0" w:space="0" w:color="auto"/>
            <w:left w:val="none" w:sz="0" w:space="0" w:color="auto"/>
            <w:bottom w:val="none" w:sz="0" w:space="0" w:color="auto"/>
            <w:right w:val="none" w:sz="0" w:space="0" w:color="auto"/>
          </w:divBdr>
        </w:div>
        <w:div w:id="1176459583">
          <w:marLeft w:val="706"/>
          <w:marRight w:val="0"/>
          <w:marTop w:val="0"/>
          <w:marBottom w:val="360"/>
          <w:divBdr>
            <w:top w:val="none" w:sz="0" w:space="0" w:color="auto"/>
            <w:left w:val="none" w:sz="0" w:space="0" w:color="auto"/>
            <w:bottom w:val="none" w:sz="0" w:space="0" w:color="auto"/>
            <w:right w:val="none" w:sz="0" w:space="0" w:color="auto"/>
          </w:divBdr>
        </w:div>
        <w:div w:id="639189589">
          <w:marLeft w:val="706"/>
          <w:marRight w:val="0"/>
          <w:marTop w:val="0"/>
          <w:marBottom w:val="360"/>
          <w:divBdr>
            <w:top w:val="none" w:sz="0" w:space="0" w:color="auto"/>
            <w:left w:val="none" w:sz="0" w:space="0" w:color="auto"/>
            <w:bottom w:val="none" w:sz="0" w:space="0" w:color="auto"/>
            <w:right w:val="none" w:sz="0" w:space="0" w:color="auto"/>
          </w:divBdr>
        </w:div>
        <w:div w:id="920993277">
          <w:marLeft w:val="706"/>
          <w:marRight w:val="0"/>
          <w:marTop w:val="0"/>
          <w:marBottom w:val="360"/>
          <w:divBdr>
            <w:top w:val="none" w:sz="0" w:space="0" w:color="auto"/>
            <w:left w:val="none" w:sz="0" w:space="0" w:color="auto"/>
            <w:bottom w:val="none" w:sz="0" w:space="0" w:color="auto"/>
            <w:right w:val="none" w:sz="0" w:space="0" w:color="auto"/>
          </w:divBdr>
        </w:div>
        <w:div w:id="1218469335">
          <w:marLeft w:val="706"/>
          <w:marRight w:val="0"/>
          <w:marTop w:val="0"/>
          <w:marBottom w:val="360"/>
          <w:divBdr>
            <w:top w:val="none" w:sz="0" w:space="0" w:color="auto"/>
            <w:left w:val="none" w:sz="0" w:space="0" w:color="auto"/>
            <w:bottom w:val="none" w:sz="0" w:space="0" w:color="auto"/>
            <w:right w:val="none" w:sz="0" w:space="0" w:color="auto"/>
          </w:divBdr>
        </w:div>
      </w:divsChild>
    </w:div>
    <w:div w:id="441653122">
      <w:bodyDiv w:val="1"/>
      <w:marLeft w:val="0"/>
      <w:marRight w:val="0"/>
      <w:marTop w:val="0"/>
      <w:marBottom w:val="0"/>
      <w:divBdr>
        <w:top w:val="none" w:sz="0" w:space="0" w:color="auto"/>
        <w:left w:val="none" w:sz="0" w:space="0" w:color="auto"/>
        <w:bottom w:val="none" w:sz="0" w:space="0" w:color="auto"/>
        <w:right w:val="none" w:sz="0" w:space="0" w:color="auto"/>
      </w:divBdr>
      <w:divsChild>
        <w:div w:id="827748664">
          <w:marLeft w:val="547"/>
          <w:marRight w:val="0"/>
          <w:marTop w:val="0"/>
          <w:marBottom w:val="0"/>
          <w:divBdr>
            <w:top w:val="none" w:sz="0" w:space="0" w:color="auto"/>
            <w:left w:val="none" w:sz="0" w:space="0" w:color="auto"/>
            <w:bottom w:val="none" w:sz="0" w:space="0" w:color="auto"/>
            <w:right w:val="none" w:sz="0" w:space="0" w:color="auto"/>
          </w:divBdr>
        </w:div>
        <w:div w:id="62337055">
          <w:marLeft w:val="547"/>
          <w:marRight w:val="0"/>
          <w:marTop w:val="0"/>
          <w:marBottom w:val="0"/>
          <w:divBdr>
            <w:top w:val="none" w:sz="0" w:space="0" w:color="auto"/>
            <w:left w:val="none" w:sz="0" w:space="0" w:color="auto"/>
            <w:bottom w:val="none" w:sz="0" w:space="0" w:color="auto"/>
            <w:right w:val="none" w:sz="0" w:space="0" w:color="auto"/>
          </w:divBdr>
        </w:div>
        <w:div w:id="1752847972">
          <w:marLeft w:val="547"/>
          <w:marRight w:val="0"/>
          <w:marTop w:val="0"/>
          <w:marBottom w:val="0"/>
          <w:divBdr>
            <w:top w:val="none" w:sz="0" w:space="0" w:color="auto"/>
            <w:left w:val="none" w:sz="0" w:space="0" w:color="auto"/>
            <w:bottom w:val="none" w:sz="0" w:space="0" w:color="auto"/>
            <w:right w:val="none" w:sz="0" w:space="0" w:color="auto"/>
          </w:divBdr>
        </w:div>
        <w:div w:id="2030716770">
          <w:marLeft w:val="547"/>
          <w:marRight w:val="0"/>
          <w:marTop w:val="0"/>
          <w:marBottom w:val="0"/>
          <w:divBdr>
            <w:top w:val="none" w:sz="0" w:space="0" w:color="auto"/>
            <w:left w:val="none" w:sz="0" w:space="0" w:color="auto"/>
            <w:bottom w:val="none" w:sz="0" w:space="0" w:color="auto"/>
            <w:right w:val="none" w:sz="0" w:space="0" w:color="auto"/>
          </w:divBdr>
        </w:div>
      </w:divsChild>
    </w:div>
    <w:div w:id="452136899">
      <w:bodyDiv w:val="1"/>
      <w:marLeft w:val="0"/>
      <w:marRight w:val="0"/>
      <w:marTop w:val="0"/>
      <w:marBottom w:val="0"/>
      <w:divBdr>
        <w:top w:val="none" w:sz="0" w:space="0" w:color="auto"/>
        <w:left w:val="none" w:sz="0" w:space="0" w:color="auto"/>
        <w:bottom w:val="none" w:sz="0" w:space="0" w:color="auto"/>
        <w:right w:val="none" w:sz="0" w:space="0" w:color="auto"/>
      </w:divBdr>
    </w:div>
    <w:div w:id="485127554">
      <w:bodyDiv w:val="1"/>
      <w:marLeft w:val="0"/>
      <w:marRight w:val="0"/>
      <w:marTop w:val="0"/>
      <w:marBottom w:val="0"/>
      <w:divBdr>
        <w:top w:val="none" w:sz="0" w:space="0" w:color="auto"/>
        <w:left w:val="none" w:sz="0" w:space="0" w:color="auto"/>
        <w:bottom w:val="none" w:sz="0" w:space="0" w:color="auto"/>
        <w:right w:val="none" w:sz="0" w:space="0" w:color="auto"/>
      </w:divBdr>
    </w:div>
    <w:div w:id="487985258">
      <w:bodyDiv w:val="1"/>
      <w:marLeft w:val="0"/>
      <w:marRight w:val="0"/>
      <w:marTop w:val="0"/>
      <w:marBottom w:val="0"/>
      <w:divBdr>
        <w:top w:val="none" w:sz="0" w:space="0" w:color="auto"/>
        <w:left w:val="none" w:sz="0" w:space="0" w:color="auto"/>
        <w:bottom w:val="none" w:sz="0" w:space="0" w:color="auto"/>
        <w:right w:val="none" w:sz="0" w:space="0" w:color="auto"/>
      </w:divBdr>
    </w:div>
    <w:div w:id="562449832">
      <w:bodyDiv w:val="1"/>
      <w:marLeft w:val="0"/>
      <w:marRight w:val="0"/>
      <w:marTop w:val="0"/>
      <w:marBottom w:val="0"/>
      <w:divBdr>
        <w:top w:val="none" w:sz="0" w:space="0" w:color="auto"/>
        <w:left w:val="none" w:sz="0" w:space="0" w:color="auto"/>
        <w:bottom w:val="none" w:sz="0" w:space="0" w:color="auto"/>
        <w:right w:val="none" w:sz="0" w:space="0" w:color="auto"/>
      </w:divBdr>
      <w:divsChild>
        <w:div w:id="1844392334">
          <w:marLeft w:val="0"/>
          <w:marRight w:val="0"/>
          <w:marTop w:val="0"/>
          <w:marBottom w:val="0"/>
          <w:divBdr>
            <w:top w:val="none" w:sz="0" w:space="0" w:color="auto"/>
            <w:left w:val="none" w:sz="0" w:space="0" w:color="auto"/>
            <w:bottom w:val="none" w:sz="0" w:space="0" w:color="auto"/>
            <w:right w:val="none" w:sz="0" w:space="0" w:color="auto"/>
          </w:divBdr>
        </w:div>
        <w:div w:id="511527149">
          <w:marLeft w:val="0"/>
          <w:marRight w:val="0"/>
          <w:marTop w:val="0"/>
          <w:marBottom w:val="0"/>
          <w:divBdr>
            <w:top w:val="none" w:sz="0" w:space="0" w:color="auto"/>
            <w:left w:val="none" w:sz="0" w:space="0" w:color="auto"/>
            <w:bottom w:val="none" w:sz="0" w:space="0" w:color="auto"/>
            <w:right w:val="none" w:sz="0" w:space="0" w:color="auto"/>
          </w:divBdr>
        </w:div>
        <w:div w:id="1304002247">
          <w:marLeft w:val="0"/>
          <w:marRight w:val="0"/>
          <w:marTop w:val="0"/>
          <w:marBottom w:val="0"/>
          <w:divBdr>
            <w:top w:val="none" w:sz="0" w:space="0" w:color="auto"/>
            <w:left w:val="none" w:sz="0" w:space="0" w:color="auto"/>
            <w:bottom w:val="none" w:sz="0" w:space="0" w:color="auto"/>
            <w:right w:val="none" w:sz="0" w:space="0" w:color="auto"/>
          </w:divBdr>
        </w:div>
        <w:div w:id="1044675117">
          <w:marLeft w:val="0"/>
          <w:marRight w:val="0"/>
          <w:marTop w:val="0"/>
          <w:marBottom w:val="0"/>
          <w:divBdr>
            <w:top w:val="none" w:sz="0" w:space="0" w:color="auto"/>
            <w:left w:val="none" w:sz="0" w:space="0" w:color="auto"/>
            <w:bottom w:val="none" w:sz="0" w:space="0" w:color="auto"/>
            <w:right w:val="none" w:sz="0" w:space="0" w:color="auto"/>
          </w:divBdr>
        </w:div>
        <w:div w:id="992954140">
          <w:marLeft w:val="0"/>
          <w:marRight w:val="0"/>
          <w:marTop w:val="0"/>
          <w:marBottom w:val="0"/>
          <w:divBdr>
            <w:top w:val="none" w:sz="0" w:space="0" w:color="auto"/>
            <w:left w:val="none" w:sz="0" w:space="0" w:color="auto"/>
            <w:bottom w:val="none" w:sz="0" w:space="0" w:color="auto"/>
            <w:right w:val="none" w:sz="0" w:space="0" w:color="auto"/>
          </w:divBdr>
        </w:div>
      </w:divsChild>
    </w:div>
    <w:div w:id="566842203">
      <w:bodyDiv w:val="1"/>
      <w:marLeft w:val="0"/>
      <w:marRight w:val="0"/>
      <w:marTop w:val="0"/>
      <w:marBottom w:val="0"/>
      <w:divBdr>
        <w:top w:val="none" w:sz="0" w:space="0" w:color="auto"/>
        <w:left w:val="none" w:sz="0" w:space="0" w:color="auto"/>
        <w:bottom w:val="none" w:sz="0" w:space="0" w:color="auto"/>
        <w:right w:val="none" w:sz="0" w:space="0" w:color="auto"/>
      </w:divBdr>
    </w:div>
    <w:div w:id="580942721">
      <w:bodyDiv w:val="1"/>
      <w:marLeft w:val="0"/>
      <w:marRight w:val="0"/>
      <w:marTop w:val="0"/>
      <w:marBottom w:val="0"/>
      <w:divBdr>
        <w:top w:val="none" w:sz="0" w:space="0" w:color="auto"/>
        <w:left w:val="none" w:sz="0" w:space="0" w:color="auto"/>
        <w:bottom w:val="none" w:sz="0" w:space="0" w:color="auto"/>
        <w:right w:val="none" w:sz="0" w:space="0" w:color="auto"/>
      </w:divBdr>
      <w:divsChild>
        <w:div w:id="1019817677">
          <w:marLeft w:val="0"/>
          <w:marRight w:val="0"/>
          <w:marTop w:val="0"/>
          <w:marBottom w:val="0"/>
          <w:divBdr>
            <w:top w:val="none" w:sz="0" w:space="0" w:color="auto"/>
            <w:left w:val="none" w:sz="0" w:space="0" w:color="auto"/>
            <w:bottom w:val="none" w:sz="0" w:space="0" w:color="auto"/>
            <w:right w:val="none" w:sz="0" w:space="0" w:color="auto"/>
          </w:divBdr>
        </w:div>
        <w:div w:id="2142721219">
          <w:marLeft w:val="0"/>
          <w:marRight w:val="0"/>
          <w:marTop w:val="0"/>
          <w:marBottom w:val="0"/>
          <w:divBdr>
            <w:top w:val="none" w:sz="0" w:space="0" w:color="auto"/>
            <w:left w:val="none" w:sz="0" w:space="0" w:color="auto"/>
            <w:bottom w:val="none" w:sz="0" w:space="0" w:color="auto"/>
            <w:right w:val="none" w:sz="0" w:space="0" w:color="auto"/>
          </w:divBdr>
        </w:div>
        <w:div w:id="1675375554">
          <w:marLeft w:val="0"/>
          <w:marRight w:val="0"/>
          <w:marTop w:val="0"/>
          <w:marBottom w:val="0"/>
          <w:divBdr>
            <w:top w:val="none" w:sz="0" w:space="0" w:color="auto"/>
            <w:left w:val="none" w:sz="0" w:space="0" w:color="auto"/>
            <w:bottom w:val="none" w:sz="0" w:space="0" w:color="auto"/>
            <w:right w:val="none" w:sz="0" w:space="0" w:color="auto"/>
          </w:divBdr>
        </w:div>
      </w:divsChild>
    </w:div>
    <w:div w:id="625158482">
      <w:bodyDiv w:val="1"/>
      <w:marLeft w:val="0"/>
      <w:marRight w:val="0"/>
      <w:marTop w:val="0"/>
      <w:marBottom w:val="0"/>
      <w:divBdr>
        <w:top w:val="none" w:sz="0" w:space="0" w:color="auto"/>
        <w:left w:val="none" w:sz="0" w:space="0" w:color="auto"/>
        <w:bottom w:val="none" w:sz="0" w:space="0" w:color="auto"/>
        <w:right w:val="none" w:sz="0" w:space="0" w:color="auto"/>
      </w:divBdr>
    </w:div>
    <w:div w:id="681394850">
      <w:bodyDiv w:val="1"/>
      <w:marLeft w:val="0"/>
      <w:marRight w:val="0"/>
      <w:marTop w:val="0"/>
      <w:marBottom w:val="0"/>
      <w:divBdr>
        <w:top w:val="none" w:sz="0" w:space="0" w:color="auto"/>
        <w:left w:val="none" w:sz="0" w:space="0" w:color="auto"/>
        <w:bottom w:val="none" w:sz="0" w:space="0" w:color="auto"/>
        <w:right w:val="none" w:sz="0" w:space="0" w:color="auto"/>
      </w:divBdr>
    </w:div>
    <w:div w:id="683483976">
      <w:bodyDiv w:val="1"/>
      <w:marLeft w:val="0"/>
      <w:marRight w:val="0"/>
      <w:marTop w:val="0"/>
      <w:marBottom w:val="0"/>
      <w:divBdr>
        <w:top w:val="none" w:sz="0" w:space="0" w:color="auto"/>
        <w:left w:val="none" w:sz="0" w:space="0" w:color="auto"/>
        <w:bottom w:val="none" w:sz="0" w:space="0" w:color="auto"/>
        <w:right w:val="none" w:sz="0" w:space="0" w:color="auto"/>
      </w:divBdr>
    </w:div>
    <w:div w:id="745613692">
      <w:bodyDiv w:val="1"/>
      <w:marLeft w:val="0"/>
      <w:marRight w:val="0"/>
      <w:marTop w:val="0"/>
      <w:marBottom w:val="0"/>
      <w:divBdr>
        <w:top w:val="none" w:sz="0" w:space="0" w:color="auto"/>
        <w:left w:val="none" w:sz="0" w:space="0" w:color="auto"/>
        <w:bottom w:val="none" w:sz="0" w:space="0" w:color="auto"/>
        <w:right w:val="none" w:sz="0" w:space="0" w:color="auto"/>
      </w:divBdr>
      <w:divsChild>
        <w:div w:id="1645547868">
          <w:marLeft w:val="0"/>
          <w:marRight w:val="0"/>
          <w:marTop w:val="0"/>
          <w:marBottom w:val="0"/>
          <w:divBdr>
            <w:top w:val="none" w:sz="0" w:space="0" w:color="auto"/>
            <w:left w:val="none" w:sz="0" w:space="0" w:color="auto"/>
            <w:bottom w:val="none" w:sz="0" w:space="0" w:color="auto"/>
            <w:right w:val="none" w:sz="0" w:space="0" w:color="auto"/>
          </w:divBdr>
          <w:divsChild>
            <w:div w:id="808741744">
              <w:marLeft w:val="0"/>
              <w:marRight w:val="0"/>
              <w:marTop w:val="0"/>
              <w:marBottom w:val="0"/>
              <w:divBdr>
                <w:top w:val="none" w:sz="0" w:space="0" w:color="auto"/>
                <w:left w:val="none" w:sz="0" w:space="0" w:color="auto"/>
                <w:bottom w:val="none" w:sz="0" w:space="0" w:color="auto"/>
                <w:right w:val="none" w:sz="0" w:space="0" w:color="auto"/>
              </w:divBdr>
            </w:div>
          </w:divsChild>
        </w:div>
        <w:div w:id="1968659253">
          <w:marLeft w:val="0"/>
          <w:marRight w:val="0"/>
          <w:marTop w:val="0"/>
          <w:marBottom w:val="240"/>
          <w:divBdr>
            <w:top w:val="none" w:sz="0" w:space="0" w:color="auto"/>
            <w:left w:val="none" w:sz="0" w:space="0" w:color="auto"/>
            <w:bottom w:val="none" w:sz="0" w:space="0" w:color="auto"/>
            <w:right w:val="none" w:sz="0" w:space="0" w:color="auto"/>
          </w:divBdr>
        </w:div>
      </w:divsChild>
    </w:div>
    <w:div w:id="760032738">
      <w:bodyDiv w:val="1"/>
      <w:marLeft w:val="0"/>
      <w:marRight w:val="0"/>
      <w:marTop w:val="0"/>
      <w:marBottom w:val="0"/>
      <w:divBdr>
        <w:top w:val="none" w:sz="0" w:space="0" w:color="auto"/>
        <w:left w:val="none" w:sz="0" w:space="0" w:color="auto"/>
        <w:bottom w:val="none" w:sz="0" w:space="0" w:color="auto"/>
        <w:right w:val="none" w:sz="0" w:space="0" w:color="auto"/>
      </w:divBdr>
    </w:div>
    <w:div w:id="794711305">
      <w:bodyDiv w:val="1"/>
      <w:marLeft w:val="0"/>
      <w:marRight w:val="0"/>
      <w:marTop w:val="0"/>
      <w:marBottom w:val="0"/>
      <w:divBdr>
        <w:top w:val="none" w:sz="0" w:space="0" w:color="auto"/>
        <w:left w:val="none" w:sz="0" w:space="0" w:color="auto"/>
        <w:bottom w:val="none" w:sz="0" w:space="0" w:color="auto"/>
        <w:right w:val="none" w:sz="0" w:space="0" w:color="auto"/>
      </w:divBdr>
      <w:divsChild>
        <w:div w:id="916136560">
          <w:marLeft w:val="0"/>
          <w:marRight w:val="0"/>
          <w:marTop w:val="0"/>
          <w:marBottom w:val="0"/>
          <w:divBdr>
            <w:top w:val="none" w:sz="0" w:space="0" w:color="auto"/>
            <w:left w:val="none" w:sz="0" w:space="0" w:color="auto"/>
            <w:bottom w:val="none" w:sz="0" w:space="0" w:color="auto"/>
            <w:right w:val="none" w:sz="0" w:space="0" w:color="auto"/>
          </w:divBdr>
          <w:divsChild>
            <w:div w:id="537549795">
              <w:marLeft w:val="0"/>
              <w:marRight w:val="0"/>
              <w:marTop w:val="0"/>
              <w:marBottom w:val="0"/>
              <w:divBdr>
                <w:top w:val="none" w:sz="0" w:space="0" w:color="auto"/>
                <w:left w:val="none" w:sz="0" w:space="0" w:color="auto"/>
                <w:bottom w:val="none" w:sz="0" w:space="0" w:color="auto"/>
                <w:right w:val="none" w:sz="0" w:space="0" w:color="auto"/>
              </w:divBdr>
            </w:div>
            <w:div w:id="104571956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801772349">
      <w:bodyDiv w:val="1"/>
      <w:marLeft w:val="0"/>
      <w:marRight w:val="0"/>
      <w:marTop w:val="0"/>
      <w:marBottom w:val="0"/>
      <w:divBdr>
        <w:top w:val="none" w:sz="0" w:space="0" w:color="auto"/>
        <w:left w:val="none" w:sz="0" w:space="0" w:color="auto"/>
        <w:bottom w:val="none" w:sz="0" w:space="0" w:color="auto"/>
        <w:right w:val="none" w:sz="0" w:space="0" w:color="auto"/>
      </w:divBdr>
    </w:div>
    <w:div w:id="828446525">
      <w:bodyDiv w:val="1"/>
      <w:marLeft w:val="0"/>
      <w:marRight w:val="0"/>
      <w:marTop w:val="0"/>
      <w:marBottom w:val="0"/>
      <w:divBdr>
        <w:top w:val="none" w:sz="0" w:space="0" w:color="auto"/>
        <w:left w:val="none" w:sz="0" w:space="0" w:color="auto"/>
        <w:bottom w:val="none" w:sz="0" w:space="0" w:color="auto"/>
        <w:right w:val="none" w:sz="0" w:space="0" w:color="auto"/>
      </w:divBdr>
    </w:div>
    <w:div w:id="829953031">
      <w:bodyDiv w:val="1"/>
      <w:marLeft w:val="0"/>
      <w:marRight w:val="0"/>
      <w:marTop w:val="0"/>
      <w:marBottom w:val="0"/>
      <w:divBdr>
        <w:top w:val="none" w:sz="0" w:space="0" w:color="auto"/>
        <w:left w:val="none" w:sz="0" w:space="0" w:color="auto"/>
        <w:bottom w:val="none" w:sz="0" w:space="0" w:color="auto"/>
        <w:right w:val="none" w:sz="0" w:space="0" w:color="auto"/>
      </w:divBdr>
    </w:div>
    <w:div w:id="850267279">
      <w:bodyDiv w:val="1"/>
      <w:marLeft w:val="0"/>
      <w:marRight w:val="0"/>
      <w:marTop w:val="0"/>
      <w:marBottom w:val="0"/>
      <w:divBdr>
        <w:top w:val="none" w:sz="0" w:space="0" w:color="auto"/>
        <w:left w:val="none" w:sz="0" w:space="0" w:color="auto"/>
        <w:bottom w:val="none" w:sz="0" w:space="0" w:color="auto"/>
        <w:right w:val="none" w:sz="0" w:space="0" w:color="auto"/>
      </w:divBdr>
    </w:div>
    <w:div w:id="905264929">
      <w:bodyDiv w:val="1"/>
      <w:marLeft w:val="0"/>
      <w:marRight w:val="0"/>
      <w:marTop w:val="0"/>
      <w:marBottom w:val="0"/>
      <w:divBdr>
        <w:top w:val="none" w:sz="0" w:space="0" w:color="auto"/>
        <w:left w:val="none" w:sz="0" w:space="0" w:color="auto"/>
        <w:bottom w:val="none" w:sz="0" w:space="0" w:color="auto"/>
        <w:right w:val="none" w:sz="0" w:space="0" w:color="auto"/>
      </w:divBdr>
      <w:divsChild>
        <w:div w:id="1526286375">
          <w:marLeft w:val="300"/>
          <w:marRight w:val="0"/>
          <w:marTop w:val="0"/>
          <w:marBottom w:val="360"/>
          <w:divBdr>
            <w:top w:val="none" w:sz="0" w:space="0" w:color="auto"/>
            <w:left w:val="none" w:sz="0" w:space="0" w:color="auto"/>
            <w:bottom w:val="none" w:sz="0" w:space="0" w:color="auto"/>
            <w:right w:val="none" w:sz="0" w:space="0" w:color="auto"/>
          </w:divBdr>
          <w:divsChild>
            <w:div w:id="1155073083">
              <w:marLeft w:val="1500"/>
              <w:marRight w:val="0"/>
              <w:marTop w:val="0"/>
              <w:marBottom w:val="0"/>
              <w:divBdr>
                <w:top w:val="none" w:sz="0" w:space="0" w:color="auto"/>
                <w:left w:val="none" w:sz="0" w:space="0" w:color="auto"/>
                <w:bottom w:val="none" w:sz="0" w:space="0" w:color="auto"/>
                <w:right w:val="none" w:sz="0" w:space="0" w:color="auto"/>
              </w:divBdr>
            </w:div>
          </w:divsChild>
        </w:div>
        <w:div w:id="894701133">
          <w:marLeft w:val="300"/>
          <w:marRight w:val="0"/>
          <w:marTop w:val="0"/>
          <w:marBottom w:val="360"/>
          <w:divBdr>
            <w:top w:val="none" w:sz="0" w:space="0" w:color="auto"/>
            <w:left w:val="none" w:sz="0" w:space="0" w:color="auto"/>
            <w:bottom w:val="none" w:sz="0" w:space="0" w:color="auto"/>
            <w:right w:val="none" w:sz="0" w:space="0" w:color="auto"/>
          </w:divBdr>
          <w:divsChild>
            <w:div w:id="426074440">
              <w:marLeft w:val="1500"/>
              <w:marRight w:val="0"/>
              <w:marTop w:val="0"/>
              <w:marBottom w:val="0"/>
              <w:divBdr>
                <w:top w:val="none" w:sz="0" w:space="0" w:color="auto"/>
                <w:left w:val="none" w:sz="0" w:space="0" w:color="auto"/>
                <w:bottom w:val="none" w:sz="0" w:space="0" w:color="auto"/>
                <w:right w:val="none" w:sz="0" w:space="0" w:color="auto"/>
              </w:divBdr>
            </w:div>
          </w:divsChild>
        </w:div>
      </w:divsChild>
    </w:div>
    <w:div w:id="963075893">
      <w:bodyDiv w:val="1"/>
      <w:marLeft w:val="0"/>
      <w:marRight w:val="0"/>
      <w:marTop w:val="0"/>
      <w:marBottom w:val="0"/>
      <w:divBdr>
        <w:top w:val="none" w:sz="0" w:space="0" w:color="auto"/>
        <w:left w:val="none" w:sz="0" w:space="0" w:color="auto"/>
        <w:bottom w:val="none" w:sz="0" w:space="0" w:color="auto"/>
        <w:right w:val="none" w:sz="0" w:space="0" w:color="auto"/>
      </w:divBdr>
    </w:div>
    <w:div w:id="973406638">
      <w:bodyDiv w:val="1"/>
      <w:marLeft w:val="0"/>
      <w:marRight w:val="0"/>
      <w:marTop w:val="0"/>
      <w:marBottom w:val="0"/>
      <w:divBdr>
        <w:top w:val="none" w:sz="0" w:space="0" w:color="auto"/>
        <w:left w:val="none" w:sz="0" w:space="0" w:color="auto"/>
        <w:bottom w:val="none" w:sz="0" w:space="0" w:color="auto"/>
        <w:right w:val="none" w:sz="0" w:space="0" w:color="auto"/>
      </w:divBdr>
    </w:div>
    <w:div w:id="974723290">
      <w:bodyDiv w:val="1"/>
      <w:marLeft w:val="0"/>
      <w:marRight w:val="0"/>
      <w:marTop w:val="0"/>
      <w:marBottom w:val="0"/>
      <w:divBdr>
        <w:top w:val="none" w:sz="0" w:space="0" w:color="auto"/>
        <w:left w:val="none" w:sz="0" w:space="0" w:color="auto"/>
        <w:bottom w:val="none" w:sz="0" w:space="0" w:color="auto"/>
        <w:right w:val="none" w:sz="0" w:space="0" w:color="auto"/>
      </w:divBdr>
    </w:div>
    <w:div w:id="1001003577">
      <w:bodyDiv w:val="1"/>
      <w:marLeft w:val="0"/>
      <w:marRight w:val="0"/>
      <w:marTop w:val="0"/>
      <w:marBottom w:val="0"/>
      <w:divBdr>
        <w:top w:val="none" w:sz="0" w:space="0" w:color="auto"/>
        <w:left w:val="none" w:sz="0" w:space="0" w:color="auto"/>
        <w:bottom w:val="none" w:sz="0" w:space="0" w:color="auto"/>
        <w:right w:val="none" w:sz="0" w:space="0" w:color="auto"/>
      </w:divBdr>
    </w:div>
    <w:div w:id="1027949001">
      <w:bodyDiv w:val="1"/>
      <w:marLeft w:val="0"/>
      <w:marRight w:val="0"/>
      <w:marTop w:val="0"/>
      <w:marBottom w:val="0"/>
      <w:divBdr>
        <w:top w:val="none" w:sz="0" w:space="0" w:color="auto"/>
        <w:left w:val="none" w:sz="0" w:space="0" w:color="auto"/>
        <w:bottom w:val="none" w:sz="0" w:space="0" w:color="auto"/>
        <w:right w:val="none" w:sz="0" w:space="0" w:color="auto"/>
      </w:divBdr>
      <w:divsChild>
        <w:div w:id="2007587799">
          <w:marLeft w:val="0"/>
          <w:marRight w:val="0"/>
          <w:marTop w:val="0"/>
          <w:marBottom w:val="0"/>
          <w:divBdr>
            <w:top w:val="none" w:sz="0" w:space="0" w:color="auto"/>
            <w:left w:val="none" w:sz="0" w:space="0" w:color="auto"/>
            <w:bottom w:val="none" w:sz="0" w:space="0" w:color="auto"/>
            <w:right w:val="none" w:sz="0" w:space="0" w:color="auto"/>
          </w:divBdr>
        </w:div>
        <w:div w:id="1659841720">
          <w:marLeft w:val="0"/>
          <w:marRight w:val="0"/>
          <w:marTop w:val="0"/>
          <w:marBottom w:val="0"/>
          <w:divBdr>
            <w:top w:val="none" w:sz="0" w:space="0" w:color="auto"/>
            <w:left w:val="none" w:sz="0" w:space="0" w:color="auto"/>
            <w:bottom w:val="none" w:sz="0" w:space="0" w:color="auto"/>
            <w:right w:val="none" w:sz="0" w:space="0" w:color="auto"/>
          </w:divBdr>
        </w:div>
        <w:div w:id="311720133">
          <w:marLeft w:val="0"/>
          <w:marRight w:val="0"/>
          <w:marTop w:val="0"/>
          <w:marBottom w:val="0"/>
          <w:divBdr>
            <w:top w:val="none" w:sz="0" w:space="0" w:color="auto"/>
            <w:left w:val="none" w:sz="0" w:space="0" w:color="auto"/>
            <w:bottom w:val="none" w:sz="0" w:space="0" w:color="auto"/>
            <w:right w:val="none" w:sz="0" w:space="0" w:color="auto"/>
          </w:divBdr>
        </w:div>
      </w:divsChild>
    </w:div>
    <w:div w:id="1046872221">
      <w:bodyDiv w:val="1"/>
      <w:marLeft w:val="0"/>
      <w:marRight w:val="0"/>
      <w:marTop w:val="0"/>
      <w:marBottom w:val="0"/>
      <w:divBdr>
        <w:top w:val="none" w:sz="0" w:space="0" w:color="auto"/>
        <w:left w:val="none" w:sz="0" w:space="0" w:color="auto"/>
        <w:bottom w:val="none" w:sz="0" w:space="0" w:color="auto"/>
        <w:right w:val="none" w:sz="0" w:space="0" w:color="auto"/>
      </w:divBdr>
    </w:div>
    <w:div w:id="1088118511">
      <w:bodyDiv w:val="1"/>
      <w:marLeft w:val="0"/>
      <w:marRight w:val="0"/>
      <w:marTop w:val="0"/>
      <w:marBottom w:val="0"/>
      <w:divBdr>
        <w:top w:val="none" w:sz="0" w:space="0" w:color="auto"/>
        <w:left w:val="none" w:sz="0" w:space="0" w:color="auto"/>
        <w:bottom w:val="none" w:sz="0" w:space="0" w:color="auto"/>
        <w:right w:val="none" w:sz="0" w:space="0" w:color="auto"/>
      </w:divBdr>
    </w:div>
    <w:div w:id="1143739276">
      <w:bodyDiv w:val="1"/>
      <w:marLeft w:val="0"/>
      <w:marRight w:val="0"/>
      <w:marTop w:val="0"/>
      <w:marBottom w:val="0"/>
      <w:divBdr>
        <w:top w:val="none" w:sz="0" w:space="0" w:color="auto"/>
        <w:left w:val="none" w:sz="0" w:space="0" w:color="auto"/>
        <w:bottom w:val="none" w:sz="0" w:space="0" w:color="auto"/>
        <w:right w:val="none" w:sz="0" w:space="0" w:color="auto"/>
      </w:divBdr>
      <w:divsChild>
        <w:div w:id="1790778462">
          <w:marLeft w:val="0"/>
          <w:marRight w:val="0"/>
          <w:marTop w:val="0"/>
          <w:marBottom w:val="0"/>
          <w:divBdr>
            <w:top w:val="none" w:sz="0" w:space="0" w:color="auto"/>
            <w:left w:val="none" w:sz="0" w:space="0" w:color="auto"/>
            <w:bottom w:val="none" w:sz="0" w:space="0" w:color="auto"/>
            <w:right w:val="none" w:sz="0" w:space="0" w:color="auto"/>
          </w:divBdr>
        </w:div>
      </w:divsChild>
    </w:div>
    <w:div w:id="1155100446">
      <w:bodyDiv w:val="1"/>
      <w:marLeft w:val="0"/>
      <w:marRight w:val="0"/>
      <w:marTop w:val="0"/>
      <w:marBottom w:val="0"/>
      <w:divBdr>
        <w:top w:val="none" w:sz="0" w:space="0" w:color="auto"/>
        <w:left w:val="none" w:sz="0" w:space="0" w:color="auto"/>
        <w:bottom w:val="none" w:sz="0" w:space="0" w:color="auto"/>
        <w:right w:val="none" w:sz="0" w:space="0" w:color="auto"/>
      </w:divBdr>
    </w:div>
    <w:div w:id="1171943291">
      <w:bodyDiv w:val="1"/>
      <w:marLeft w:val="0"/>
      <w:marRight w:val="0"/>
      <w:marTop w:val="0"/>
      <w:marBottom w:val="0"/>
      <w:divBdr>
        <w:top w:val="none" w:sz="0" w:space="0" w:color="auto"/>
        <w:left w:val="none" w:sz="0" w:space="0" w:color="auto"/>
        <w:bottom w:val="none" w:sz="0" w:space="0" w:color="auto"/>
        <w:right w:val="none" w:sz="0" w:space="0" w:color="auto"/>
      </w:divBdr>
    </w:div>
    <w:div w:id="1194921548">
      <w:bodyDiv w:val="1"/>
      <w:marLeft w:val="0"/>
      <w:marRight w:val="0"/>
      <w:marTop w:val="0"/>
      <w:marBottom w:val="0"/>
      <w:divBdr>
        <w:top w:val="none" w:sz="0" w:space="0" w:color="auto"/>
        <w:left w:val="none" w:sz="0" w:space="0" w:color="auto"/>
        <w:bottom w:val="none" w:sz="0" w:space="0" w:color="auto"/>
        <w:right w:val="none" w:sz="0" w:space="0" w:color="auto"/>
      </w:divBdr>
    </w:div>
    <w:div w:id="1197037438">
      <w:bodyDiv w:val="1"/>
      <w:marLeft w:val="0"/>
      <w:marRight w:val="0"/>
      <w:marTop w:val="0"/>
      <w:marBottom w:val="0"/>
      <w:divBdr>
        <w:top w:val="none" w:sz="0" w:space="0" w:color="auto"/>
        <w:left w:val="none" w:sz="0" w:space="0" w:color="auto"/>
        <w:bottom w:val="none" w:sz="0" w:space="0" w:color="auto"/>
        <w:right w:val="none" w:sz="0" w:space="0" w:color="auto"/>
      </w:divBdr>
    </w:div>
    <w:div w:id="1270164342">
      <w:bodyDiv w:val="1"/>
      <w:marLeft w:val="0"/>
      <w:marRight w:val="0"/>
      <w:marTop w:val="0"/>
      <w:marBottom w:val="0"/>
      <w:divBdr>
        <w:top w:val="none" w:sz="0" w:space="0" w:color="auto"/>
        <w:left w:val="none" w:sz="0" w:space="0" w:color="auto"/>
        <w:bottom w:val="none" w:sz="0" w:space="0" w:color="auto"/>
        <w:right w:val="none" w:sz="0" w:space="0" w:color="auto"/>
      </w:divBdr>
    </w:div>
    <w:div w:id="1285384561">
      <w:bodyDiv w:val="1"/>
      <w:marLeft w:val="0"/>
      <w:marRight w:val="0"/>
      <w:marTop w:val="0"/>
      <w:marBottom w:val="0"/>
      <w:divBdr>
        <w:top w:val="none" w:sz="0" w:space="0" w:color="auto"/>
        <w:left w:val="none" w:sz="0" w:space="0" w:color="auto"/>
        <w:bottom w:val="none" w:sz="0" w:space="0" w:color="auto"/>
        <w:right w:val="none" w:sz="0" w:space="0" w:color="auto"/>
      </w:divBdr>
      <w:divsChild>
        <w:div w:id="1987077742">
          <w:marLeft w:val="0"/>
          <w:marRight w:val="0"/>
          <w:marTop w:val="0"/>
          <w:marBottom w:val="0"/>
          <w:divBdr>
            <w:top w:val="none" w:sz="0" w:space="0" w:color="auto"/>
            <w:left w:val="none" w:sz="0" w:space="0" w:color="auto"/>
            <w:bottom w:val="none" w:sz="0" w:space="0" w:color="auto"/>
            <w:right w:val="none" w:sz="0" w:space="0" w:color="auto"/>
          </w:divBdr>
          <w:divsChild>
            <w:div w:id="805438944">
              <w:marLeft w:val="0"/>
              <w:marRight w:val="0"/>
              <w:marTop w:val="0"/>
              <w:marBottom w:val="0"/>
              <w:divBdr>
                <w:top w:val="none" w:sz="0" w:space="0" w:color="auto"/>
                <w:left w:val="none" w:sz="0" w:space="0" w:color="auto"/>
                <w:bottom w:val="none" w:sz="0" w:space="0" w:color="auto"/>
                <w:right w:val="none" w:sz="0" w:space="0" w:color="auto"/>
              </w:divBdr>
            </w:div>
          </w:divsChild>
        </w:div>
        <w:div w:id="551889394">
          <w:marLeft w:val="0"/>
          <w:marRight w:val="0"/>
          <w:marTop w:val="0"/>
          <w:marBottom w:val="240"/>
          <w:divBdr>
            <w:top w:val="none" w:sz="0" w:space="0" w:color="auto"/>
            <w:left w:val="none" w:sz="0" w:space="0" w:color="auto"/>
            <w:bottom w:val="none" w:sz="0" w:space="0" w:color="auto"/>
            <w:right w:val="none" w:sz="0" w:space="0" w:color="auto"/>
          </w:divBdr>
        </w:div>
      </w:divsChild>
    </w:div>
    <w:div w:id="1293752689">
      <w:bodyDiv w:val="1"/>
      <w:marLeft w:val="0"/>
      <w:marRight w:val="0"/>
      <w:marTop w:val="0"/>
      <w:marBottom w:val="0"/>
      <w:divBdr>
        <w:top w:val="none" w:sz="0" w:space="0" w:color="auto"/>
        <w:left w:val="none" w:sz="0" w:space="0" w:color="auto"/>
        <w:bottom w:val="none" w:sz="0" w:space="0" w:color="auto"/>
        <w:right w:val="none" w:sz="0" w:space="0" w:color="auto"/>
      </w:divBdr>
    </w:div>
    <w:div w:id="1298680787">
      <w:bodyDiv w:val="1"/>
      <w:marLeft w:val="0"/>
      <w:marRight w:val="0"/>
      <w:marTop w:val="0"/>
      <w:marBottom w:val="0"/>
      <w:divBdr>
        <w:top w:val="none" w:sz="0" w:space="0" w:color="auto"/>
        <w:left w:val="none" w:sz="0" w:space="0" w:color="auto"/>
        <w:bottom w:val="none" w:sz="0" w:space="0" w:color="auto"/>
        <w:right w:val="none" w:sz="0" w:space="0" w:color="auto"/>
      </w:divBdr>
    </w:div>
    <w:div w:id="1340810285">
      <w:bodyDiv w:val="1"/>
      <w:marLeft w:val="0"/>
      <w:marRight w:val="0"/>
      <w:marTop w:val="0"/>
      <w:marBottom w:val="0"/>
      <w:divBdr>
        <w:top w:val="none" w:sz="0" w:space="0" w:color="auto"/>
        <w:left w:val="none" w:sz="0" w:space="0" w:color="auto"/>
        <w:bottom w:val="none" w:sz="0" w:space="0" w:color="auto"/>
        <w:right w:val="none" w:sz="0" w:space="0" w:color="auto"/>
      </w:divBdr>
    </w:div>
    <w:div w:id="1400442704">
      <w:bodyDiv w:val="1"/>
      <w:marLeft w:val="0"/>
      <w:marRight w:val="0"/>
      <w:marTop w:val="0"/>
      <w:marBottom w:val="0"/>
      <w:divBdr>
        <w:top w:val="none" w:sz="0" w:space="0" w:color="auto"/>
        <w:left w:val="none" w:sz="0" w:space="0" w:color="auto"/>
        <w:bottom w:val="none" w:sz="0" w:space="0" w:color="auto"/>
        <w:right w:val="none" w:sz="0" w:space="0" w:color="auto"/>
      </w:divBdr>
    </w:div>
    <w:div w:id="1435859037">
      <w:bodyDiv w:val="1"/>
      <w:marLeft w:val="0"/>
      <w:marRight w:val="0"/>
      <w:marTop w:val="0"/>
      <w:marBottom w:val="0"/>
      <w:divBdr>
        <w:top w:val="none" w:sz="0" w:space="0" w:color="auto"/>
        <w:left w:val="none" w:sz="0" w:space="0" w:color="auto"/>
        <w:bottom w:val="none" w:sz="0" w:space="0" w:color="auto"/>
        <w:right w:val="none" w:sz="0" w:space="0" w:color="auto"/>
      </w:divBdr>
      <w:divsChild>
        <w:div w:id="934822531">
          <w:marLeft w:val="446"/>
          <w:marRight w:val="0"/>
          <w:marTop w:val="0"/>
          <w:marBottom w:val="0"/>
          <w:divBdr>
            <w:top w:val="none" w:sz="0" w:space="0" w:color="auto"/>
            <w:left w:val="none" w:sz="0" w:space="0" w:color="auto"/>
            <w:bottom w:val="none" w:sz="0" w:space="0" w:color="auto"/>
            <w:right w:val="none" w:sz="0" w:space="0" w:color="auto"/>
          </w:divBdr>
        </w:div>
        <w:div w:id="1575897615">
          <w:marLeft w:val="446"/>
          <w:marRight w:val="0"/>
          <w:marTop w:val="0"/>
          <w:marBottom w:val="0"/>
          <w:divBdr>
            <w:top w:val="none" w:sz="0" w:space="0" w:color="auto"/>
            <w:left w:val="none" w:sz="0" w:space="0" w:color="auto"/>
            <w:bottom w:val="none" w:sz="0" w:space="0" w:color="auto"/>
            <w:right w:val="none" w:sz="0" w:space="0" w:color="auto"/>
          </w:divBdr>
        </w:div>
        <w:div w:id="1800954577">
          <w:marLeft w:val="446"/>
          <w:marRight w:val="0"/>
          <w:marTop w:val="0"/>
          <w:marBottom w:val="0"/>
          <w:divBdr>
            <w:top w:val="none" w:sz="0" w:space="0" w:color="auto"/>
            <w:left w:val="none" w:sz="0" w:space="0" w:color="auto"/>
            <w:bottom w:val="none" w:sz="0" w:space="0" w:color="auto"/>
            <w:right w:val="none" w:sz="0" w:space="0" w:color="auto"/>
          </w:divBdr>
        </w:div>
        <w:div w:id="984050553">
          <w:marLeft w:val="446"/>
          <w:marRight w:val="0"/>
          <w:marTop w:val="0"/>
          <w:marBottom w:val="0"/>
          <w:divBdr>
            <w:top w:val="none" w:sz="0" w:space="0" w:color="auto"/>
            <w:left w:val="none" w:sz="0" w:space="0" w:color="auto"/>
            <w:bottom w:val="none" w:sz="0" w:space="0" w:color="auto"/>
            <w:right w:val="none" w:sz="0" w:space="0" w:color="auto"/>
          </w:divBdr>
        </w:div>
      </w:divsChild>
    </w:div>
    <w:div w:id="1443768618">
      <w:bodyDiv w:val="1"/>
      <w:marLeft w:val="0"/>
      <w:marRight w:val="0"/>
      <w:marTop w:val="0"/>
      <w:marBottom w:val="0"/>
      <w:divBdr>
        <w:top w:val="none" w:sz="0" w:space="0" w:color="auto"/>
        <w:left w:val="none" w:sz="0" w:space="0" w:color="auto"/>
        <w:bottom w:val="none" w:sz="0" w:space="0" w:color="auto"/>
        <w:right w:val="none" w:sz="0" w:space="0" w:color="auto"/>
      </w:divBdr>
    </w:div>
    <w:div w:id="1444180643">
      <w:bodyDiv w:val="1"/>
      <w:marLeft w:val="0"/>
      <w:marRight w:val="0"/>
      <w:marTop w:val="0"/>
      <w:marBottom w:val="0"/>
      <w:divBdr>
        <w:top w:val="none" w:sz="0" w:space="0" w:color="auto"/>
        <w:left w:val="none" w:sz="0" w:space="0" w:color="auto"/>
        <w:bottom w:val="none" w:sz="0" w:space="0" w:color="auto"/>
        <w:right w:val="none" w:sz="0" w:space="0" w:color="auto"/>
      </w:divBdr>
    </w:div>
    <w:div w:id="1462190992">
      <w:bodyDiv w:val="1"/>
      <w:marLeft w:val="0"/>
      <w:marRight w:val="0"/>
      <w:marTop w:val="0"/>
      <w:marBottom w:val="0"/>
      <w:divBdr>
        <w:top w:val="none" w:sz="0" w:space="0" w:color="auto"/>
        <w:left w:val="none" w:sz="0" w:space="0" w:color="auto"/>
        <w:bottom w:val="none" w:sz="0" w:space="0" w:color="auto"/>
        <w:right w:val="none" w:sz="0" w:space="0" w:color="auto"/>
      </w:divBdr>
    </w:div>
    <w:div w:id="1466460859">
      <w:bodyDiv w:val="1"/>
      <w:marLeft w:val="0"/>
      <w:marRight w:val="0"/>
      <w:marTop w:val="0"/>
      <w:marBottom w:val="0"/>
      <w:divBdr>
        <w:top w:val="none" w:sz="0" w:space="0" w:color="auto"/>
        <w:left w:val="none" w:sz="0" w:space="0" w:color="auto"/>
        <w:bottom w:val="none" w:sz="0" w:space="0" w:color="auto"/>
        <w:right w:val="none" w:sz="0" w:space="0" w:color="auto"/>
      </w:divBdr>
    </w:div>
    <w:div w:id="1488324164">
      <w:bodyDiv w:val="1"/>
      <w:marLeft w:val="0"/>
      <w:marRight w:val="0"/>
      <w:marTop w:val="0"/>
      <w:marBottom w:val="0"/>
      <w:divBdr>
        <w:top w:val="none" w:sz="0" w:space="0" w:color="auto"/>
        <w:left w:val="none" w:sz="0" w:space="0" w:color="auto"/>
        <w:bottom w:val="none" w:sz="0" w:space="0" w:color="auto"/>
        <w:right w:val="none" w:sz="0" w:space="0" w:color="auto"/>
      </w:divBdr>
      <w:divsChild>
        <w:div w:id="1664310975">
          <w:marLeft w:val="0"/>
          <w:marRight w:val="0"/>
          <w:marTop w:val="0"/>
          <w:marBottom w:val="0"/>
          <w:divBdr>
            <w:top w:val="none" w:sz="0" w:space="0" w:color="auto"/>
            <w:left w:val="none" w:sz="0" w:space="0" w:color="auto"/>
            <w:bottom w:val="none" w:sz="0" w:space="0" w:color="auto"/>
            <w:right w:val="none" w:sz="0" w:space="0" w:color="auto"/>
          </w:divBdr>
        </w:div>
      </w:divsChild>
    </w:div>
    <w:div w:id="1525290713">
      <w:bodyDiv w:val="1"/>
      <w:marLeft w:val="0"/>
      <w:marRight w:val="0"/>
      <w:marTop w:val="0"/>
      <w:marBottom w:val="0"/>
      <w:divBdr>
        <w:top w:val="none" w:sz="0" w:space="0" w:color="auto"/>
        <w:left w:val="none" w:sz="0" w:space="0" w:color="auto"/>
        <w:bottom w:val="none" w:sz="0" w:space="0" w:color="auto"/>
        <w:right w:val="none" w:sz="0" w:space="0" w:color="auto"/>
      </w:divBdr>
    </w:div>
    <w:div w:id="1579562323">
      <w:bodyDiv w:val="1"/>
      <w:marLeft w:val="0"/>
      <w:marRight w:val="0"/>
      <w:marTop w:val="0"/>
      <w:marBottom w:val="0"/>
      <w:divBdr>
        <w:top w:val="none" w:sz="0" w:space="0" w:color="auto"/>
        <w:left w:val="none" w:sz="0" w:space="0" w:color="auto"/>
        <w:bottom w:val="none" w:sz="0" w:space="0" w:color="auto"/>
        <w:right w:val="none" w:sz="0" w:space="0" w:color="auto"/>
      </w:divBdr>
      <w:divsChild>
        <w:div w:id="1065908668">
          <w:marLeft w:val="0"/>
          <w:marRight w:val="0"/>
          <w:marTop w:val="0"/>
          <w:marBottom w:val="0"/>
          <w:divBdr>
            <w:top w:val="none" w:sz="0" w:space="0" w:color="auto"/>
            <w:left w:val="none" w:sz="0" w:space="0" w:color="auto"/>
            <w:bottom w:val="none" w:sz="0" w:space="0" w:color="auto"/>
            <w:right w:val="none" w:sz="0" w:space="0" w:color="auto"/>
          </w:divBdr>
        </w:div>
        <w:div w:id="1584530395">
          <w:marLeft w:val="0"/>
          <w:marRight w:val="0"/>
          <w:marTop w:val="0"/>
          <w:marBottom w:val="0"/>
          <w:divBdr>
            <w:top w:val="none" w:sz="0" w:space="0" w:color="auto"/>
            <w:left w:val="none" w:sz="0" w:space="0" w:color="auto"/>
            <w:bottom w:val="none" w:sz="0" w:space="0" w:color="auto"/>
            <w:right w:val="none" w:sz="0" w:space="0" w:color="auto"/>
          </w:divBdr>
        </w:div>
        <w:div w:id="1794785330">
          <w:marLeft w:val="0"/>
          <w:marRight w:val="0"/>
          <w:marTop w:val="0"/>
          <w:marBottom w:val="0"/>
          <w:divBdr>
            <w:top w:val="none" w:sz="0" w:space="0" w:color="auto"/>
            <w:left w:val="none" w:sz="0" w:space="0" w:color="auto"/>
            <w:bottom w:val="none" w:sz="0" w:space="0" w:color="auto"/>
            <w:right w:val="none" w:sz="0" w:space="0" w:color="auto"/>
          </w:divBdr>
        </w:div>
        <w:div w:id="1413162298">
          <w:marLeft w:val="0"/>
          <w:marRight w:val="0"/>
          <w:marTop w:val="0"/>
          <w:marBottom w:val="0"/>
          <w:divBdr>
            <w:top w:val="none" w:sz="0" w:space="0" w:color="auto"/>
            <w:left w:val="none" w:sz="0" w:space="0" w:color="auto"/>
            <w:bottom w:val="none" w:sz="0" w:space="0" w:color="auto"/>
            <w:right w:val="none" w:sz="0" w:space="0" w:color="auto"/>
          </w:divBdr>
        </w:div>
        <w:div w:id="787243829">
          <w:marLeft w:val="0"/>
          <w:marRight w:val="0"/>
          <w:marTop w:val="0"/>
          <w:marBottom w:val="0"/>
          <w:divBdr>
            <w:top w:val="none" w:sz="0" w:space="0" w:color="auto"/>
            <w:left w:val="none" w:sz="0" w:space="0" w:color="auto"/>
            <w:bottom w:val="none" w:sz="0" w:space="0" w:color="auto"/>
            <w:right w:val="none" w:sz="0" w:space="0" w:color="auto"/>
          </w:divBdr>
        </w:div>
        <w:div w:id="536354514">
          <w:marLeft w:val="0"/>
          <w:marRight w:val="0"/>
          <w:marTop w:val="0"/>
          <w:marBottom w:val="0"/>
          <w:divBdr>
            <w:top w:val="none" w:sz="0" w:space="0" w:color="auto"/>
            <w:left w:val="none" w:sz="0" w:space="0" w:color="auto"/>
            <w:bottom w:val="none" w:sz="0" w:space="0" w:color="auto"/>
            <w:right w:val="none" w:sz="0" w:space="0" w:color="auto"/>
          </w:divBdr>
        </w:div>
        <w:div w:id="1706902477">
          <w:marLeft w:val="0"/>
          <w:marRight w:val="0"/>
          <w:marTop w:val="0"/>
          <w:marBottom w:val="0"/>
          <w:divBdr>
            <w:top w:val="none" w:sz="0" w:space="0" w:color="auto"/>
            <w:left w:val="none" w:sz="0" w:space="0" w:color="auto"/>
            <w:bottom w:val="none" w:sz="0" w:space="0" w:color="auto"/>
            <w:right w:val="none" w:sz="0" w:space="0" w:color="auto"/>
          </w:divBdr>
        </w:div>
        <w:div w:id="706104523">
          <w:marLeft w:val="0"/>
          <w:marRight w:val="0"/>
          <w:marTop w:val="0"/>
          <w:marBottom w:val="0"/>
          <w:divBdr>
            <w:top w:val="none" w:sz="0" w:space="0" w:color="auto"/>
            <w:left w:val="none" w:sz="0" w:space="0" w:color="auto"/>
            <w:bottom w:val="none" w:sz="0" w:space="0" w:color="auto"/>
            <w:right w:val="none" w:sz="0" w:space="0" w:color="auto"/>
          </w:divBdr>
        </w:div>
        <w:div w:id="626201057">
          <w:marLeft w:val="0"/>
          <w:marRight w:val="0"/>
          <w:marTop w:val="0"/>
          <w:marBottom w:val="0"/>
          <w:divBdr>
            <w:top w:val="none" w:sz="0" w:space="0" w:color="auto"/>
            <w:left w:val="none" w:sz="0" w:space="0" w:color="auto"/>
            <w:bottom w:val="none" w:sz="0" w:space="0" w:color="auto"/>
            <w:right w:val="none" w:sz="0" w:space="0" w:color="auto"/>
          </w:divBdr>
        </w:div>
        <w:div w:id="1769810235">
          <w:marLeft w:val="0"/>
          <w:marRight w:val="0"/>
          <w:marTop w:val="0"/>
          <w:marBottom w:val="0"/>
          <w:divBdr>
            <w:top w:val="none" w:sz="0" w:space="0" w:color="auto"/>
            <w:left w:val="none" w:sz="0" w:space="0" w:color="auto"/>
            <w:bottom w:val="none" w:sz="0" w:space="0" w:color="auto"/>
            <w:right w:val="none" w:sz="0" w:space="0" w:color="auto"/>
          </w:divBdr>
        </w:div>
        <w:div w:id="1152985258">
          <w:marLeft w:val="0"/>
          <w:marRight w:val="0"/>
          <w:marTop w:val="0"/>
          <w:marBottom w:val="0"/>
          <w:divBdr>
            <w:top w:val="none" w:sz="0" w:space="0" w:color="auto"/>
            <w:left w:val="none" w:sz="0" w:space="0" w:color="auto"/>
            <w:bottom w:val="none" w:sz="0" w:space="0" w:color="auto"/>
            <w:right w:val="none" w:sz="0" w:space="0" w:color="auto"/>
          </w:divBdr>
        </w:div>
        <w:div w:id="554321240">
          <w:marLeft w:val="0"/>
          <w:marRight w:val="0"/>
          <w:marTop w:val="0"/>
          <w:marBottom w:val="0"/>
          <w:divBdr>
            <w:top w:val="none" w:sz="0" w:space="0" w:color="auto"/>
            <w:left w:val="none" w:sz="0" w:space="0" w:color="auto"/>
            <w:bottom w:val="none" w:sz="0" w:space="0" w:color="auto"/>
            <w:right w:val="none" w:sz="0" w:space="0" w:color="auto"/>
          </w:divBdr>
        </w:div>
      </w:divsChild>
    </w:div>
    <w:div w:id="1586912346">
      <w:bodyDiv w:val="1"/>
      <w:marLeft w:val="0"/>
      <w:marRight w:val="0"/>
      <w:marTop w:val="0"/>
      <w:marBottom w:val="0"/>
      <w:divBdr>
        <w:top w:val="none" w:sz="0" w:space="0" w:color="auto"/>
        <w:left w:val="none" w:sz="0" w:space="0" w:color="auto"/>
        <w:bottom w:val="none" w:sz="0" w:space="0" w:color="auto"/>
        <w:right w:val="none" w:sz="0" w:space="0" w:color="auto"/>
      </w:divBdr>
    </w:div>
    <w:div w:id="1594317654">
      <w:bodyDiv w:val="1"/>
      <w:marLeft w:val="0"/>
      <w:marRight w:val="0"/>
      <w:marTop w:val="0"/>
      <w:marBottom w:val="0"/>
      <w:divBdr>
        <w:top w:val="none" w:sz="0" w:space="0" w:color="auto"/>
        <w:left w:val="none" w:sz="0" w:space="0" w:color="auto"/>
        <w:bottom w:val="none" w:sz="0" w:space="0" w:color="auto"/>
        <w:right w:val="none" w:sz="0" w:space="0" w:color="auto"/>
      </w:divBdr>
    </w:div>
    <w:div w:id="1635869814">
      <w:bodyDiv w:val="1"/>
      <w:marLeft w:val="0"/>
      <w:marRight w:val="0"/>
      <w:marTop w:val="0"/>
      <w:marBottom w:val="0"/>
      <w:divBdr>
        <w:top w:val="none" w:sz="0" w:space="0" w:color="auto"/>
        <w:left w:val="none" w:sz="0" w:space="0" w:color="auto"/>
        <w:bottom w:val="none" w:sz="0" w:space="0" w:color="auto"/>
        <w:right w:val="none" w:sz="0" w:space="0" w:color="auto"/>
      </w:divBdr>
    </w:div>
    <w:div w:id="1639530929">
      <w:bodyDiv w:val="1"/>
      <w:marLeft w:val="0"/>
      <w:marRight w:val="0"/>
      <w:marTop w:val="0"/>
      <w:marBottom w:val="0"/>
      <w:divBdr>
        <w:top w:val="none" w:sz="0" w:space="0" w:color="auto"/>
        <w:left w:val="none" w:sz="0" w:space="0" w:color="auto"/>
        <w:bottom w:val="none" w:sz="0" w:space="0" w:color="auto"/>
        <w:right w:val="none" w:sz="0" w:space="0" w:color="auto"/>
      </w:divBdr>
    </w:div>
    <w:div w:id="1647737523">
      <w:bodyDiv w:val="1"/>
      <w:marLeft w:val="0"/>
      <w:marRight w:val="0"/>
      <w:marTop w:val="0"/>
      <w:marBottom w:val="0"/>
      <w:divBdr>
        <w:top w:val="none" w:sz="0" w:space="0" w:color="auto"/>
        <w:left w:val="none" w:sz="0" w:space="0" w:color="auto"/>
        <w:bottom w:val="none" w:sz="0" w:space="0" w:color="auto"/>
        <w:right w:val="none" w:sz="0" w:space="0" w:color="auto"/>
      </w:divBdr>
      <w:divsChild>
        <w:div w:id="1941864056">
          <w:marLeft w:val="0"/>
          <w:marRight w:val="0"/>
          <w:marTop w:val="0"/>
          <w:marBottom w:val="0"/>
          <w:divBdr>
            <w:top w:val="none" w:sz="0" w:space="0" w:color="auto"/>
            <w:left w:val="none" w:sz="0" w:space="0" w:color="auto"/>
            <w:bottom w:val="none" w:sz="0" w:space="0" w:color="auto"/>
            <w:right w:val="none" w:sz="0" w:space="0" w:color="auto"/>
          </w:divBdr>
        </w:div>
        <w:div w:id="1686862034">
          <w:marLeft w:val="0"/>
          <w:marRight w:val="0"/>
          <w:marTop w:val="0"/>
          <w:marBottom w:val="0"/>
          <w:divBdr>
            <w:top w:val="none" w:sz="0" w:space="0" w:color="auto"/>
            <w:left w:val="none" w:sz="0" w:space="0" w:color="auto"/>
            <w:bottom w:val="none" w:sz="0" w:space="0" w:color="auto"/>
            <w:right w:val="none" w:sz="0" w:space="0" w:color="auto"/>
          </w:divBdr>
        </w:div>
        <w:div w:id="1212155872">
          <w:marLeft w:val="0"/>
          <w:marRight w:val="0"/>
          <w:marTop w:val="0"/>
          <w:marBottom w:val="0"/>
          <w:divBdr>
            <w:top w:val="none" w:sz="0" w:space="0" w:color="auto"/>
            <w:left w:val="none" w:sz="0" w:space="0" w:color="auto"/>
            <w:bottom w:val="none" w:sz="0" w:space="0" w:color="auto"/>
            <w:right w:val="none" w:sz="0" w:space="0" w:color="auto"/>
          </w:divBdr>
        </w:div>
        <w:div w:id="348603372">
          <w:marLeft w:val="0"/>
          <w:marRight w:val="0"/>
          <w:marTop w:val="0"/>
          <w:marBottom w:val="0"/>
          <w:divBdr>
            <w:top w:val="none" w:sz="0" w:space="0" w:color="auto"/>
            <w:left w:val="none" w:sz="0" w:space="0" w:color="auto"/>
            <w:bottom w:val="none" w:sz="0" w:space="0" w:color="auto"/>
            <w:right w:val="none" w:sz="0" w:space="0" w:color="auto"/>
          </w:divBdr>
        </w:div>
      </w:divsChild>
    </w:div>
    <w:div w:id="1654946672">
      <w:bodyDiv w:val="1"/>
      <w:marLeft w:val="0"/>
      <w:marRight w:val="0"/>
      <w:marTop w:val="0"/>
      <w:marBottom w:val="0"/>
      <w:divBdr>
        <w:top w:val="none" w:sz="0" w:space="0" w:color="auto"/>
        <w:left w:val="none" w:sz="0" w:space="0" w:color="auto"/>
        <w:bottom w:val="none" w:sz="0" w:space="0" w:color="auto"/>
        <w:right w:val="none" w:sz="0" w:space="0" w:color="auto"/>
      </w:divBdr>
    </w:div>
    <w:div w:id="1659186070">
      <w:bodyDiv w:val="1"/>
      <w:marLeft w:val="0"/>
      <w:marRight w:val="0"/>
      <w:marTop w:val="0"/>
      <w:marBottom w:val="0"/>
      <w:divBdr>
        <w:top w:val="none" w:sz="0" w:space="0" w:color="auto"/>
        <w:left w:val="none" w:sz="0" w:space="0" w:color="auto"/>
        <w:bottom w:val="none" w:sz="0" w:space="0" w:color="auto"/>
        <w:right w:val="none" w:sz="0" w:space="0" w:color="auto"/>
      </w:divBdr>
    </w:div>
    <w:div w:id="1662125597">
      <w:bodyDiv w:val="1"/>
      <w:marLeft w:val="0"/>
      <w:marRight w:val="0"/>
      <w:marTop w:val="0"/>
      <w:marBottom w:val="0"/>
      <w:divBdr>
        <w:top w:val="none" w:sz="0" w:space="0" w:color="auto"/>
        <w:left w:val="none" w:sz="0" w:space="0" w:color="auto"/>
        <w:bottom w:val="none" w:sz="0" w:space="0" w:color="auto"/>
        <w:right w:val="none" w:sz="0" w:space="0" w:color="auto"/>
      </w:divBdr>
      <w:divsChild>
        <w:div w:id="1343896062">
          <w:marLeft w:val="0"/>
          <w:marRight w:val="0"/>
          <w:marTop w:val="0"/>
          <w:marBottom w:val="0"/>
          <w:divBdr>
            <w:top w:val="none" w:sz="0" w:space="0" w:color="auto"/>
            <w:left w:val="none" w:sz="0" w:space="0" w:color="auto"/>
            <w:bottom w:val="none" w:sz="0" w:space="0" w:color="auto"/>
            <w:right w:val="none" w:sz="0" w:space="0" w:color="auto"/>
          </w:divBdr>
        </w:div>
        <w:div w:id="1814978673">
          <w:marLeft w:val="0"/>
          <w:marRight w:val="0"/>
          <w:marTop w:val="0"/>
          <w:marBottom w:val="0"/>
          <w:divBdr>
            <w:top w:val="none" w:sz="0" w:space="0" w:color="auto"/>
            <w:left w:val="none" w:sz="0" w:space="0" w:color="auto"/>
            <w:bottom w:val="none" w:sz="0" w:space="0" w:color="auto"/>
            <w:right w:val="none" w:sz="0" w:space="0" w:color="auto"/>
          </w:divBdr>
        </w:div>
      </w:divsChild>
    </w:div>
    <w:div w:id="1720394791">
      <w:bodyDiv w:val="1"/>
      <w:marLeft w:val="0"/>
      <w:marRight w:val="0"/>
      <w:marTop w:val="0"/>
      <w:marBottom w:val="0"/>
      <w:divBdr>
        <w:top w:val="none" w:sz="0" w:space="0" w:color="auto"/>
        <w:left w:val="none" w:sz="0" w:space="0" w:color="auto"/>
        <w:bottom w:val="none" w:sz="0" w:space="0" w:color="auto"/>
        <w:right w:val="none" w:sz="0" w:space="0" w:color="auto"/>
      </w:divBdr>
    </w:div>
    <w:div w:id="1729721674">
      <w:bodyDiv w:val="1"/>
      <w:marLeft w:val="0"/>
      <w:marRight w:val="0"/>
      <w:marTop w:val="0"/>
      <w:marBottom w:val="0"/>
      <w:divBdr>
        <w:top w:val="none" w:sz="0" w:space="0" w:color="auto"/>
        <w:left w:val="none" w:sz="0" w:space="0" w:color="auto"/>
        <w:bottom w:val="none" w:sz="0" w:space="0" w:color="auto"/>
        <w:right w:val="none" w:sz="0" w:space="0" w:color="auto"/>
      </w:divBdr>
    </w:div>
    <w:div w:id="1735591717">
      <w:bodyDiv w:val="1"/>
      <w:marLeft w:val="0"/>
      <w:marRight w:val="0"/>
      <w:marTop w:val="0"/>
      <w:marBottom w:val="0"/>
      <w:divBdr>
        <w:top w:val="none" w:sz="0" w:space="0" w:color="auto"/>
        <w:left w:val="none" w:sz="0" w:space="0" w:color="auto"/>
        <w:bottom w:val="none" w:sz="0" w:space="0" w:color="auto"/>
        <w:right w:val="none" w:sz="0" w:space="0" w:color="auto"/>
      </w:divBdr>
    </w:div>
    <w:div w:id="1761755831">
      <w:bodyDiv w:val="1"/>
      <w:marLeft w:val="0"/>
      <w:marRight w:val="0"/>
      <w:marTop w:val="0"/>
      <w:marBottom w:val="0"/>
      <w:divBdr>
        <w:top w:val="none" w:sz="0" w:space="0" w:color="auto"/>
        <w:left w:val="none" w:sz="0" w:space="0" w:color="auto"/>
        <w:bottom w:val="none" w:sz="0" w:space="0" w:color="auto"/>
        <w:right w:val="none" w:sz="0" w:space="0" w:color="auto"/>
      </w:divBdr>
    </w:div>
    <w:div w:id="1782333632">
      <w:bodyDiv w:val="1"/>
      <w:marLeft w:val="0"/>
      <w:marRight w:val="0"/>
      <w:marTop w:val="0"/>
      <w:marBottom w:val="0"/>
      <w:divBdr>
        <w:top w:val="none" w:sz="0" w:space="0" w:color="auto"/>
        <w:left w:val="none" w:sz="0" w:space="0" w:color="auto"/>
        <w:bottom w:val="none" w:sz="0" w:space="0" w:color="auto"/>
        <w:right w:val="none" w:sz="0" w:space="0" w:color="auto"/>
      </w:divBdr>
    </w:div>
    <w:div w:id="1786580725">
      <w:bodyDiv w:val="1"/>
      <w:marLeft w:val="0"/>
      <w:marRight w:val="0"/>
      <w:marTop w:val="0"/>
      <w:marBottom w:val="0"/>
      <w:divBdr>
        <w:top w:val="none" w:sz="0" w:space="0" w:color="auto"/>
        <w:left w:val="none" w:sz="0" w:space="0" w:color="auto"/>
        <w:bottom w:val="none" w:sz="0" w:space="0" w:color="auto"/>
        <w:right w:val="none" w:sz="0" w:space="0" w:color="auto"/>
      </w:divBdr>
      <w:divsChild>
        <w:div w:id="10378663">
          <w:blockQuote w:val="1"/>
          <w:marLeft w:val="720"/>
          <w:marRight w:val="720"/>
          <w:marTop w:val="100"/>
          <w:marBottom w:val="100"/>
          <w:divBdr>
            <w:top w:val="none" w:sz="0" w:space="0" w:color="auto"/>
            <w:left w:val="none" w:sz="0" w:space="0" w:color="auto"/>
            <w:bottom w:val="none" w:sz="0" w:space="0" w:color="auto"/>
            <w:right w:val="none" w:sz="0" w:space="0" w:color="auto"/>
          </w:divBdr>
          <w:divsChild>
            <w:div w:id="73315988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790658279">
      <w:bodyDiv w:val="1"/>
      <w:marLeft w:val="0"/>
      <w:marRight w:val="0"/>
      <w:marTop w:val="0"/>
      <w:marBottom w:val="0"/>
      <w:divBdr>
        <w:top w:val="none" w:sz="0" w:space="0" w:color="auto"/>
        <w:left w:val="none" w:sz="0" w:space="0" w:color="auto"/>
        <w:bottom w:val="none" w:sz="0" w:space="0" w:color="auto"/>
        <w:right w:val="none" w:sz="0" w:space="0" w:color="auto"/>
      </w:divBdr>
    </w:div>
    <w:div w:id="1799372133">
      <w:bodyDiv w:val="1"/>
      <w:marLeft w:val="0"/>
      <w:marRight w:val="0"/>
      <w:marTop w:val="0"/>
      <w:marBottom w:val="0"/>
      <w:divBdr>
        <w:top w:val="none" w:sz="0" w:space="0" w:color="auto"/>
        <w:left w:val="none" w:sz="0" w:space="0" w:color="auto"/>
        <w:bottom w:val="none" w:sz="0" w:space="0" w:color="auto"/>
        <w:right w:val="none" w:sz="0" w:space="0" w:color="auto"/>
      </w:divBdr>
      <w:divsChild>
        <w:div w:id="754978420">
          <w:marLeft w:val="0"/>
          <w:marRight w:val="0"/>
          <w:marTop w:val="0"/>
          <w:marBottom w:val="521"/>
          <w:divBdr>
            <w:top w:val="none" w:sz="0" w:space="0" w:color="auto"/>
            <w:left w:val="none" w:sz="0" w:space="0" w:color="auto"/>
            <w:bottom w:val="none" w:sz="0" w:space="0" w:color="auto"/>
            <w:right w:val="none" w:sz="0" w:space="0" w:color="auto"/>
          </w:divBdr>
          <w:divsChild>
            <w:div w:id="2124231441">
              <w:marLeft w:val="0"/>
              <w:marRight w:val="0"/>
              <w:marTop w:val="0"/>
              <w:marBottom w:val="0"/>
              <w:divBdr>
                <w:top w:val="none" w:sz="0" w:space="0" w:color="auto"/>
                <w:left w:val="none" w:sz="0" w:space="0" w:color="auto"/>
                <w:bottom w:val="none" w:sz="0" w:space="0" w:color="auto"/>
                <w:right w:val="none" w:sz="0" w:space="0" w:color="auto"/>
              </w:divBdr>
            </w:div>
          </w:divsChild>
        </w:div>
        <w:div w:id="107823795">
          <w:marLeft w:val="0"/>
          <w:marRight w:val="0"/>
          <w:marTop w:val="0"/>
          <w:marBottom w:val="435"/>
          <w:divBdr>
            <w:top w:val="none" w:sz="0" w:space="0" w:color="auto"/>
            <w:left w:val="none" w:sz="0" w:space="0" w:color="auto"/>
            <w:bottom w:val="none" w:sz="0" w:space="0" w:color="auto"/>
            <w:right w:val="none" w:sz="0" w:space="0" w:color="auto"/>
          </w:divBdr>
          <w:divsChild>
            <w:div w:id="2075273292">
              <w:marLeft w:val="0"/>
              <w:marRight w:val="0"/>
              <w:marTop w:val="0"/>
              <w:marBottom w:val="0"/>
              <w:divBdr>
                <w:top w:val="none" w:sz="0" w:space="0" w:color="auto"/>
                <w:left w:val="none" w:sz="0" w:space="0" w:color="auto"/>
                <w:bottom w:val="none" w:sz="0" w:space="0" w:color="auto"/>
                <w:right w:val="none" w:sz="0" w:space="0" w:color="auto"/>
              </w:divBdr>
            </w:div>
          </w:divsChild>
        </w:div>
        <w:div w:id="1778675132">
          <w:marLeft w:val="0"/>
          <w:marRight w:val="0"/>
          <w:marTop w:val="0"/>
          <w:marBottom w:val="0"/>
          <w:divBdr>
            <w:top w:val="none" w:sz="0" w:space="0" w:color="auto"/>
            <w:left w:val="none" w:sz="0" w:space="0" w:color="auto"/>
            <w:bottom w:val="none" w:sz="0" w:space="0" w:color="auto"/>
            <w:right w:val="none" w:sz="0" w:space="0" w:color="auto"/>
          </w:divBdr>
        </w:div>
      </w:divsChild>
    </w:div>
    <w:div w:id="1801725863">
      <w:bodyDiv w:val="1"/>
      <w:marLeft w:val="0"/>
      <w:marRight w:val="0"/>
      <w:marTop w:val="0"/>
      <w:marBottom w:val="0"/>
      <w:divBdr>
        <w:top w:val="none" w:sz="0" w:space="0" w:color="auto"/>
        <w:left w:val="none" w:sz="0" w:space="0" w:color="auto"/>
        <w:bottom w:val="none" w:sz="0" w:space="0" w:color="auto"/>
        <w:right w:val="none" w:sz="0" w:space="0" w:color="auto"/>
      </w:divBdr>
    </w:div>
    <w:div w:id="1806699646">
      <w:bodyDiv w:val="1"/>
      <w:marLeft w:val="0"/>
      <w:marRight w:val="0"/>
      <w:marTop w:val="0"/>
      <w:marBottom w:val="0"/>
      <w:divBdr>
        <w:top w:val="none" w:sz="0" w:space="0" w:color="auto"/>
        <w:left w:val="none" w:sz="0" w:space="0" w:color="auto"/>
        <w:bottom w:val="none" w:sz="0" w:space="0" w:color="auto"/>
        <w:right w:val="none" w:sz="0" w:space="0" w:color="auto"/>
      </w:divBdr>
    </w:div>
    <w:div w:id="1890797415">
      <w:bodyDiv w:val="1"/>
      <w:marLeft w:val="0"/>
      <w:marRight w:val="0"/>
      <w:marTop w:val="0"/>
      <w:marBottom w:val="0"/>
      <w:divBdr>
        <w:top w:val="none" w:sz="0" w:space="0" w:color="auto"/>
        <w:left w:val="none" w:sz="0" w:space="0" w:color="auto"/>
        <w:bottom w:val="none" w:sz="0" w:space="0" w:color="auto"/>
        <w:right w:val="none" w:sz="0" w:space="0" w:color="auto"/>
      </w:divBdr>
    </w:div>
    <w:div w:id="1898054710">
      <w:bodyDiv w:val="1"/>
      <w:marLeft w:val="0"/>
      <w:marRight w:val="0"/>
      <w:marTop w:val="0"/>
      <w:marBottom w:val="0"/>
      <w:divBdr>
        <w:top w:val="none" w:sz="0" w:space="0" w:color="auto"/>
        <w:left w:val="none" w:sz="0" w:space="0" w:color="auto"/>
        <w:bottom w:val="none" w:sz="0" w:space="0" w:color="auto"/>
        <w:right w:val="none" w:sz="0" w:space="0" w:color="auto"/>
      </w:divBdr>
      <w:divsChild>
        <w:div w:id="1481776208">
          <w:marLeft w:val="0"/>
          <w:marRight w:val="0"/>
          <w:marTop w:val="0"/>
          <w:marBottom w:val="0"/>
          <w:divBdr>
            <w:top w:val="none" w:sz="0" w:space="0" w:color="auto"/>
            <w:left w:val="none" w:sz="0" w:space="0" w:color="auto"/>
            <w:bottom w:val="none" w:sz="0" w:space="0" w:color="auto"/>
            <w:right w:val="none" w:sz="0" w:space="0" w:color="auto"/>
          </w:divBdr>
        </w:div>
        <w:div w:id="1132093073">
          <w:marLeft w:val="0"/>
          <w:marRight w:val="0"/>
          <w:marTop w:val="0"/>
          <w:marBottom w:val="0"/>
          <w:divBdr>
            <w:top w:val="none" w:sz="0" w:space="0" w:color="auto"/>
            <w:left w:val="none" w:sz="0" w:space="0" w:color="auto"/>
            <w:bottom w:val="none" w:sz="0" w:space="0" w:color="auto"/>
            <w:right w:val="none" w:sz="0" w:space="0" w:color="auto"/>
          </w:divBdr>
        </w:div>
        <w:div w:id="2041393646">
          <w:marLeft w:val="0"/>
          <w:marRight w:val="0"/>
          <w:marTop w:val="0"/>
          <w:marBottom w:val="0"/>
          <w:divBdr>
            <w:top w:val="none" w:sz="0" w:space="0" w:color="auto"/>
            <w:left w:val="none" w:sz="0" w:space="0" w:color="auto"/>
            <w:bottom w:val="none" w:sz="0" w:space="0" w:color="auto"/>
            <w:right w:val="none" w:sz="0" w:space="0" w:color="auto"/>
          </w:divBdr>
        </w:div>
        <w:div w:id="149369237">
          <w:marLeft w:val="0"/>
          <w:marRight w:val="0"/>
          <w:marTop w:val="0"/>
          <w:marBottom w:val="0"/>
          <w:divBdr>
            <w:top w:val="none" w:sz="0" w:space="0" w:color="auto"/>
            <w:left w:val="none" w:sz="0" w:space="0" w:color="auto"/>
            <w:bottom w:val="none" w:sz="0" w:space="0" w:color="auto"/>
            <w:right w:val="none" w:sz="0" w:space="0" w:color="auto"/>
          </w:divBdr>
        </w:div>
        <w:div w:id="889880126">
          <w:marLeft w:val="0"/>
          <w:marRight w:val="0"/>
          <w:marTop w:val="0"/>
          <w:marBottom w:val="0"/>
          <w:divBdr>
            <w:top w:val="none" w:sz="0" w:space="0" w:color="auto"/>
            <w:left w:val="none" w:sz="0" w:space="0" w:color="auto"/>
            <w:bottom w:val="none" w:sz="0" w:space="0" w:color="auto"/>
            <w:right w:val="none" w:sz="0" w:space="0" w:color="auto"/>
          </w:divBdr>
        </w:div>
        <w:div w:id="1327829836">
          <w:marLeft w:val="0"/>
          <w:marRight w:val="0"/>
          <w:marTop w:val="0"/>
          <w:marBottom w:val="0"/>
          <w:divBdr>
            <w:top w:val="none" w:sz="0" w:space="0" w:color="auto"/>
            <w:left w:val="none" w:sz="0" w:space="0" w:color="auto"/>
            <w:bottom w:val="none" w:sz="0" w:space="0" w:color="auto"/>
            <w:right w:val="none" w:sz="0" w:space="0" w:color="auto"/>
          </w:divBdr>
        </w:div>
        <w:div w:id="1447578257">
          <w:marLeft w:val="0"/>
          <w:marRight w:val="0"/>
          <w:marTop w:val="0"/>
          <w:marBottom w:val="0"/>
          <w:divBdr>
            <w:top w:val="none" w:sz="0" w:space="0" w:color="auto"/>
            <w:left w:val="none" w:sz="0" w:space="0" w:color="auto"/>
            <w:bottom w:val="none" w:sz="0" w:space="0" w:color="auto"/>
            <w:right w:val="none" w:sz="0" w:space="0" w:color="auto"/>
          </w:divBdr>
        </w:div>
        <w:div w:id="748694864">
          <w:marLeft w:val="0"/>
          <w:marRight w:val="0"/>
          <w:marTop w:val="0"/>
          <w:marBottom w:val="0"/>
          <w:divBdr>
            <w:top w:val="none" w:sz="0" w:space="0" w:color="auto"/>
            <w:left w:val="none" w:sz="0" w:space="0" w:color="auto"/>
            <w:bottom w:val="none" w:sz="0" w:space="0" w:color="auto"/>
            <w:right w:val="none" w:sz="0" w:space="0" w:color="auto"/>
          </w:divBdr>
        </w:div>
      </w:divsChild>
    </w:div>
    <w:div w:id="1899050966">
      <w:bodyDiv w:val="1"/>
      <w:marLeft w:val="0"/>
      <w:marRight w:val="0"/>
      <w:marTop w:val="0"/>
      <w:marBottom w:val="0"/>
      <w:divBdr>
        <w:top w:val="none" w:sz="0" w:space="0" w:color="auto"/>
        <w:left w:val="none" w:sz="0" w:space="0" w:color="auto"/>
        <w:bottom w:val="none" w:sz="0" w:space="0" w:color="auto"/>
        <w:right w:val="none" w:sz="0" w:space="0" w:color="auto"/>
      </w:divBdr>
    </w:div>
    <w:div w:id="1925340910">
      <w:bodyDiv w:val="1"/>
      <w:marLeft w:val="0"/>
      <w:marRight w:val="0"/>
      <w:marTop w:val="0"/>
      <w:marBottom w:val="0"/>
      <w:divBdr>
        <w:top w:val="none" w:sz="0" w:space="0" w:color="auto"/>
        <w:left w:val="none" w:sz="0" w:space="0" w:color="auto"/>
        <w:bottom w:val="none" w:sz="0" w:space="0" w:color="auto"/>
        <w:right w:val="none" w:sz="0" w:space="0" w:color="auto"/>
      </w:divBdr>
    </w:div>
    <w:div w:id="1966080143">
      <w:bodyDiv w:val="1"/>
      <w:marLeft w:val="0"/>
      <w:marRight w:val="0"/>
      <w:marTop w:val="0"/>
      <w:marBottom w:val="0"/>
      <w:divBdr>
        <w:top w:val="none" w:sz="0" w:space="0" w:color="auto"/>
        <w:left w:val="none" w:sz="0" w:space="0" w:color="auto"/>
        <w:bottom w:val="none" w:sz="0" w:space="0" w:color="auto"/>
        <w:right w:val="none" w:sz="0" w:space="0" w:color="auto"/>
      </w:divBdr>
      <w:divsChild>
        <w:div w:id="2138528721">
          <w:blockQuote w:val="1"/>
          <w:marLeft w:val="720"/>
          <w:marRight w:val="720"/>
          <w:marTop w:val="100"/>
          <w:marBottom w:val="100"/>
          <w:divBdr>
            <w:top w:val="none" w:sz="0" w:space="0" w:color="auto"/>
            <w:left w:val="none" w:sz="0" w:space="0" w:color="auto"/>
            <w:bottom w:val="none" w:sz="0" w:space="0" w:color="auto"/>
            <w:right w:val="none" w:sz="0" w:space="0" w:color="auto"/>
          </w:divBdr>
          <w:divsChild>
            <w:div w:id="190375564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978293477">
      <w:bodyDiv w:val="1"/>
      <w:marLeft w:val="0"/>
      <w:marRight w:val="0"/>
      <w:marTop w:val="0"/>
      <w:marBottom w:val="0"/>
      <w:divBdr>
        <w:top w:val="none" w:sz="0" w:space="0" w:color="auto"/>
        <w:left w:val="none" w:sz="0" w:space="0" w:color="auto"/>
        <w:bottom w:val="none" w:sz="0" w:space="0" w:color="auto"/>
        <w:right w:val="none" w:sz="0" w:space="0" w:color="auto"/>
      </w:divBdr>
    </w:div>
    <w:div w:id="2000764660">
      <w:bodyDiv w:val="1"/>
      <w:marLeft w:val="0"/>
      <w:marRight w:val="0"/>
      <w:marTop w:val="0"/>
      <w:marBottom w:val="0"/>
      <w:divBdr>
        <w:top w:val="none" w:sz="0" w:space="0" w:color="auto"/>
        <w:left w:val="none" w:sz="0" w:space="0" w:color="auto"/>
        <w:bottom w:val="none" w:sz="0" w:space="0" w:color="auto"/>
        <w:right w:val="none" w:sz="0" w:space="0" w:color="auto"/>
      </w:divBdr>
      <w:divsChild>
        <w:div w:id="1099565216">
          <w:marLeft w:val="0"/>
          <w:marRight w:val="0"/>
          <w:marTop w:val="0"/>
          <w:marBottom w:val="0"/>
          <w:divBdr>
            <w:top w:val="none" w:sz="0" w:space="0" w:color="auto"/>
            <w:left w:val="none" w:sz="0" w:space="0" w:color="auto"/>
            <w:bottom w:val="none" w:sz="0" w:space="0" w:color="auto"/>
            <w:right w:val="none" w:sz="0" w:space="0" w:color="auto"/>
          </w:divBdr>
        </w:div>
        <w:div w:id="1664966309">
          <w:marLeft w:val="0"/>
          <w:marRight w:val="0"/>
          <w:marTop w:val="0"/>
          <w:marBottom w:val="0"/>
          <w:divBdr>
            <w:top w:val="none" w:sz="0" w:space="0" w:color="auto"/>
            <w:left w:val="none" w:sz="0" w:space="0" w:color="auto"/>
            <w:bottom w:val="none" w:sz="0" w:space="0" w:color="auto"/>
            <w:right w:val="none" w:sz="0" w:space="0" w:color="auto"/>
          </w:divBdr>
        </w:div>
      </w:divsChild>
    </w:div>
    <w:div w:id="2027247327">
      <w:bodyDiv w:val="1"/>
      <w:marLeft w:val="0"/>
      <w:marRight w:val="0"/>
      <w:marTop w:val="0"/>
      <w:marBottom w:val="0"/>
      <w:divBdr>
        <w:top w:val="none" w:sz="0" w:space="0" w:color="auto"/>
        <w:left w:val="none" w:sz="0" w:space="0" w:color="auto"/>
        <w:bottom w:val="none" w:sz="0" w:space="0" w:color="auto"/>
        <w:right w:val="none" w:sz="0" w:space="0" w:color="auto"/>
      </w:divBdr>
    </w:div>
    <w:div w:id="2049720025">
      <w:bodyDiv w:val="1"/>
      <w:marLeft w:val="0"/>
      <w:marRight w:val="0"/>
      <w:marTop w:val="0"/>
      <w:marBottom w:val="0"/>
      <w:divBdr>
        <w:top w:val="none" w:sz="0" w:space="0" w:color="auto"/>
        <w:left w:val="none" w:sz="0" w:space="0" w:color="auto"/>
        <w:bottom w:val="none" w:sz="0" w:space="0" w:color="auto"/>
        <w:right w:val="none" w:sz="0" w:space="0" w:color="auto"/>
      </w:divBdr>
    </w:div>
    <w:div w:id="2062316535">
      <w:bodyDiv w:val="1"/>
      <w:marLeft w:val="0"/>
      <w:marRight w:val="0"/>
      <w:marTop w:val="0"/>
      <w:marBottom w:val="0"/>
      <w:divBdr>
        <w:top w:val="none" w:sz="0" w:space="0" w:color="auto"/>
        <w:left w:val="none" w:sz="0" w:space="0" w:color="auto"/>
        <w:bottom w:val="none" w:sz="0" w:space="0" w:color="auto"/>
        <w:right w:val="none" w:sz="0" w:space="0" w:color="auto"/>
      </w:divBdr>
    </w:div>
    <w:div w:id="2065134170">
      <w:bodyDiv w:val="1"/>
      <w:marLeft w:val="0"/>
      <w:marRight w:val="0"/>
      <w:marTop w:val="0"/>
      <w:marBottom w:val="0"/>
      <w:divBdr>
        <w:top w:val="none" w:sz="0" w:space="0" w:color="auto"/>
        <w:left w:val="none" w:sz="0" w:space="0" w:color="auto"/>
        <w:bottom w:val="none" w:sz="0" w:space="0" w:color="auto"/>
        <w:right w:val="none" w:sz="0" w:space="0" w:color="auto"/>
      </w:divBdr>
    </w:div>
    <w:div w:id="2116827474">
      <w:bodyDiv w:val="1"/>
      <w:marLeft w:val="0"/>
      <w:marRight w:val="0"/>
      <w:marTop w:val="0"/>
      <w:marBottom w:val="0"/>
      <w:divBdr>
        <w:top w:val="none" w:sz="0" w:space="0" w:color="auto"/>
        <w:left w:val="none" w:sz="0" w:space="0" w:color="auto"/>
        <w:bottom w:val="none" w:sz="0" w:space="0" w:color="auto"/>
        <w:right w:val="none" w:sz="0" w:space="0" w:color="auto"/>
      </w:divBdr>
      <w:divsChild>
        <w:div w:id="1552811668">
          <w:marLeft w:val="0"/>
          <w:marRight w:val="0"/>
          <w:marTop w:val="0"/>
          <w:marBottom w:val="0"/>
          <w:divBdr>
            <w:top w:val="none" w:sz="0" w:space="0" w:color="auto"/>
            <w:left w:val="none" w:sz="0" w:space="0" w:color="auto"/>
            <w:bottom w:val="none" w:sz="0" w:space="0" w:color="auto"/>
            <w:right w:val="none" w:sz="0" w:space="0" w:color="auto"/>
          </w:divBdr>
        </w:div>
        <w:div w:id="852189087">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image" Target="media/image3.jpg"/><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ettings" Target="settings.xml"/><Relationship Id="rId12" Type="http://schemas.openxmlformats.org/officeDocument/2006/relationships/image" Target="media/image2.jpg"/><Relationship Id="rId17" Type="http://schemas.openxmlformats.org/officeDocument/2006/relationships/header" Target="header1.xml"/><Relationship Id="rId2" Type="http://schemas.openxmlformats.org/officeDocument/2006/relationships/customXml" Target="../customXml/item2.xml"/><Relationship Id="rId16" Type="http://schemas.openxmlformats.org/officeDocument/2006/relationships/hyperlink" Target="http://www.sennheiser-hearing.com" TargetMode="External"/><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jpg"/><Relationship Id="rId5" Type="http://schemas.openxmlformats.org/officeDocument/2006/relationships/numbering" Target="numbering.xml"/><Relationship Id="rId15" Type="http://schemas.openxmlformats.org/officeDocument/2006/relationships/hyperlink" Target="https://brandzone.sennheiser-group.com/share/a856L79TdAdefV9j8djp" TargetMode="External"/><Relationship Id="rId10" Type="http://schemas.openxmlformats.org/officeDocument/2006/relationships/endnotes" Target="endnotes.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yperlink" Target="https://eur03.safelinks.protection.outlook.com/?url=https%3A%2F%2Fwww.instagram.com%2Fconnitschiwaa%2F&amp;data=05%7C02%7Ctheresa.vondran%40sennheiser.com%7C951013ad848543e0004608de1182709e%7C1c939853ca0f479295978519b4d0dfe3%7C0%7C0%7C638967449095282585%7CUnknown%7CTWFpbGZsb3d8eyJFbXB0eU1hcGkiOnRydWUsIlYiOiIwLjAuMDAwMCIsIlAiOiJXaW4zMiIsIkFOIjoiTWFpbCIsIldUIjoyfQ%3D%3D%7C0%7C%7C%7C&amp;sdata=sMoM1uA%2FtI8S5pxBd1dydNznD2sioZFv1v%2FZe1mwYls%3D&amp;reserved=0" TargetMode="External"/></Relationships>
</file>

<file path=word/_rels/fontTable.xml.rels><?xml version="1.0" encoding="UTF-8" standalone="yes"?>
<Relationships xmlns="http://schemas.openxmlformats.org/package/2006/relationships"><Relationship Id="rId8" Type="http://schemas.openxmlformats.org/officeDocument/2006/relationships/font" Target="fonts/font8.odttf"/><Relationship Id="rId3" Type="http://schemas.openxmlformats.org/officeDocument/2006/relationships/font" Target="fonts/font3.odttf"/><Relationship Id="rId7" Type="http://schemas.openxmlformats.org/officeDocument/2006/relationships/font" Target="fonts/font7.odttf"/><Relationship Id="rId12" Type="http://schemas.openxmlformats.org/officeDocument/2006/relationships/font" Target="fonts/font12.odttf"/><Relationship Id="rId2" Type="http://schemas.openxmlformats.org/officeDocument/2006/relationships/font" Target="fonts/font2.odttf"/><Relationship Id="rId1" Type="http://schemas.openxmlformats.org/officeDocument/2006/relationships/font" Target="fonts/font1.odttf"/><Relationship Id="rId6" Type="http://schemas.openxmlformats.org/officeDocument/2006/relationships/font" Target="fonts/font6.odttf"/><Relationship Id="rId11" Type="http://schemas.openxmlformats.org/officeDocument/2006/relationships/font" Target="fonts/font11.odttf"/><Relationship Id="rId5" Type="http://schemas.openxmlformats.org/officeDocument/2006/relationships/font" Target="fonts/font5.odttf"/><Relationship Id="rId10" Type="http://schemas.openxmlformats.org/officeDocument/2006/relationships/font" Target="fonts/font10.odttf"/><Relationship Id="rId4" Type="http://schemas.openxmlformats.org/officeDocument/2006/relationships/font" Target="fonts/font4.odttf"/><Relationship Id="rId9" Type="http://schemas.openxmlformats.org/officeDocument/2006/relationships/font" Target="fonts/font9.odttf"/></Relationships>
</file>

<file path=word/_rels/footer1.xml.rels><?xml version="1.0" encoding="UTF-8" standalone="yes"?>
<Relationships xmlns="http://schemas.openxmlformats.org/package/2006/relationships"><Relationship Id="rId1" Type="http://schemas.openxmlformats.org/officeDocument/2006/relationships/image" Target="media/image5.emf"/></Relationships>
</file>

<file path=word/_rels/header2.xml.rels><?xml version="1.0" encoding="UTF-8" standalone="yes"?>
<Relationships xmlns="http://schemas.openxmlformats.org/package/2006/relationships"><Relationship Id="rId1" Type="http://schemas.openxmlformats.org/officeDocument/2006/relationships/image" Target="media/image4.emf"/></Relationships>
</file>

<file path=word/theme/theme1.xml><?xml version="1.0" encoding="utf-8"?>
<a:theme xmlns:a="http://schemas.openxmlformats.org/drawingml/2006/main" name="Larissa">
  <a:themeElements>
    <a:clrScheme name="Benutzerdefiniert 154">
      <a:dk1>
        <a:sysClr val="windowText" lastClr="000000"/>
      </a:dk1>
      <a:lt1>
        <a:sysClr val="window" lastClr="FFFFFF"/>
      </a:lt1>
      <a:dk2>
        <a:srgbClr val="E0E0E0"/>
      </a:dk2>
      <a:lt2>
        <a:srgbClr val="E0E0E0"/>
      </a:lt2>
      <a:accent1>
        <a:srgbClr val="0095D5"/>
      </a:accent1>
      <a:accent2>
        <a:srgbClr val="414141"/>
      </a:accent2>
      <a:accent3>
        <a:srgbClr val="E0E0E0"/>
      </a:accent3>
      <a:accent4>
        <a:srgbClr val="003746"/>
      </a:accent4>
      <a:accent5>
        <a:srgbClr val="E5F4FA"/>
      </a:accent5>
      <a:accent6>
        <a:srgbClr val="99AEB5"/>
      </a:accent6>
      <a:hlink>
        <a:srgbClr val="000000"/>
      </a:hlink>
      <a:folHlink>
        <a:srgbClr val="000000"/>
      </a:folHlink>
    </a:clrScheme>
    <a:fontScheme name="Benutzerdefiniert 173">
      <a:majorFont>
        <a:latin typeface="Sennheiser Office"/>
        <a:ea typeface=""/>
        <a:cs typeface=""/>
      </a:majorFont>
      <a:minorFont>
        <a:latin typeface="Sennheiser Office"/>
        <a:ea typeface=""/>
        <a:cs typeface=""/>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8d9f8a42-9bbf-4c5a-845e-7a3f34491935" xsi:nil="true"/>
    <lcf76f155ced4ddcb4097134ff3c332f xmlns="9be569a9-0d37-4e1d-8169-1143c5dd3454">
      <Terms xmlns="http://schemas.microsoft.com/office/infopath/2007/PartnerControls"/>
    </lcf76f155ced4ddcb4097134ff3c332f>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5184EBB57F5B6F41A673394BC1BD68F7" ma:contentTypeVersion="15" ma:contentTypeDescription="Create a new document." ma:contentTypeScope="" ma:versionID="7e0eafc120bd39a5ed0e9b77cbaed947">
  <xsd:schema xmlns:xsd="http://www.w3.org/2001/XMLSchema" xmlns:xs="http://www.w3.org/2001/XMLSchema" xmlns:p="http://schemas.microsoft.com/office/2006/metadata/properties" xmlns:ns2="9be569a9-0d37-4e1d-8169-1143c5dd3454" xmlns:ns3="8d9f8a42-9bbf-4c5a-845e-7a3f34491935" targetNamespace="http://schemas.microsoft.com/office/2006/metadata/properties" ma:root="true" ma:fieldsID="20a479ae694ef021aa7adddb479872b2" ns2:_="" ns3:_="">
    <xsd:import namespace="9be569a9-0d37-4e1d-8169-1143c5dd3454"/>
    <xsd:import namespace="8d9f8a42-9bbf-4c5a-845e-7a3f34491935"/>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LengthInSeconds" minOccurs="0"/>
                <xsd:element ref="ns2:MediaServiceGenerationTime" minOccurs="0"/>
                <xsd:element ref="ns2:MediaServiceEventHashCode" minOccurs="0"/>
                <xsd:element ref="ns2:MediaServiceOCR" minOccurs="0"/>
                <xsd:element ref="ns2:MediaServiceLocation" minOccurs="0"/>
                <xsd:element ref="ns2:lcf76f155ced4ddcb4097134ff3c332f" minOccurs="0"/>
                <xsd:element ref="ns3:TaxCatchAll"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be569a9-0d37-4e1d-8169-1143c5dd345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LengthInSeconds" ma:index="13" nillable="true" ma:displayName="Length (seconds)" ma:internalName="MediaLengthInSeconds" ma:readOnly="true">
      <xsd:simpleType>
        <xsd:restriction base="dms:Unknow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8d87a1d6-dce8-4239-8b3f-08a8d18b58c1"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d9f8a42-9bbf-4c5a-845e-7a3f34491935" elementFormDefault="qualified">
    <xsd:import namespace="http://schemas.microsoft.com/office/2006/documentManagement/types"/>
    <xsd:import namespace="http://schemas.microsoft.com/office/infopath/2007/PartnerControls"/>
    <xsd:element name="TaxCatchAll" ma:index="20" nillable="true" ma:displayName="Taxonomy Catch All Column" ma:hidden="true" ma:list="{d4a7ae09-9124-4a6a-b81a-f872cb4156eb}" ma:internalName="TaxCatchAll" ma:showField="CatchAllData" ma:web="8d9f8a42-9bbf-4c5a-845e-7a3f34491935">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908A971-58DD-47A1-A6E5-11630DB350A5}">
  <ds:schemaRefs>
    <ds:schemaRef ds:uri="http://schemas.openxmlformats.org/officeDocument/2006/bibliography"/>
  </ds:schemaRefs>
</ds:datastoreItem>
</file>

<file path=customXml/itemProps2.xml><?xml version="1.0" encoding="utf-8"?>
<ds:datastoreItem xmlns:ds="http://schemas.openxmlformats.org/officeDocument/2006/customXml" ds:itemID="{8855B176-05F2-48C7-88F9-8085A8AC0060}">
  <ds:schemaRefs>
    <ds:schemaRef ds:uri="http://schemas.microsoft.com/sharepoint/v3/contenttype/forms"/>
  </ds:schemaRefs>
</ds:datastoreItem>
</file>

<file path=customXml/itemProps3.xml><?xml version="1.0" encoding="utf-8"?>
<ds:datastoreItem xmlns:ds="http://schemas.openxmlformats.org/officeDocument/2006/customXml" ds:itemID="{B1F0320C-769A-4D33-A1D3-0B9DC7C78037}">
  <ds:schemaRefs>
    <ds:schemaRef ds:uri="http://schemas.microsoft.com/office/2006/metadata/properties"/>
    <ds:schemaRef ds:uri="http://schemas.microsoft.com/office/infopath/2007/PartnerControls"/>
    <ds:schemaRef ds:uri="8d9f8a42-9bbf-4c5a-845e-7a3f34491935"/>
    <ds:schemaRef ds:uri="9be569a9-0d37-4e1d-8169-1143c5dd3454"/>
  </ds:schemaRefs>
</ds:datastoreItem>
</file>

<file path=customXml/itemProps4.xml><?xml version="1.0" encoding="utf-8"?>
<ds:datastoreItem xmlns:ds="http://schemas.openxmlformats.org/officeDocument/2006/customXml" ds:itemID="{20121CA5-0852-4D6A-8153-517551E354F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be569a9-0d37-4e1d-8169-1143c5dd3454"/>
    <ds:schemaRef ds:uri="8d9f8a42-9bbf-4c5a-845e-7a3f3449193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534662e5-553f-4a1c-9573-7835fb01dd66}" enabled="1" method="Privileged" siteId="{1c939853-ca0f-4792-9597-8519b4d0dfe3}" contentBits="0" removed="0"/>
</clbl:labelList>
</file>

<file path=docProps/app.xml><?xml version="1.0" encoding="utf-8"?>
<Properties xmlns="http://schemas.openxmlformats.org/officeDocument/2006/extended-properties" xmlns:vt="http://schemas.openxmlformats.org/officeDocument/2006/docPropsVTypes">
  <Template>Normal.dotm</Template>
  <TotalTime>1</TotalTime>
  <Pages>6</Pages>
  <Words>1730</Words>
  <Characters>9862</Characters>
  <Application>Microsoft Office Word</Application>
  <DocSecurity>0</DocSecurity>
  <Lines>82</Lines>
  <Paragraphs>23</Paragraphs>
  <ScaleCrop>false</ScaleCrop>
  <HeadingPairs>
    <vt:vector size="4" baseType="variant">
      <vt:variant>
        <vt:lpstr>Titel</vt:lpstr>
      </vt:variant>
      <vt:variant>
        <vt:i4>1</vt:i4>
      </vt:variant>
      <vt:variant>
        <vt:lpstr>Title</vt:lpstr>
      </vt:variant>
      <vt:variant>
        <vt:i4>1</vt:i4>
      </vt:variant>
    </vt:vector>
  </HeadingPairs>
  <TitlesOfParts>
    <vt:vector size="2" baseType="lpstr">
      <vt:lpstr>Press Release</vt:lpstr>
      <vt:lpstr>Press Release</vt:lpstr>
    </vt:vector>
  </TitlesOfParts>
  <Company>Sennheiser electronic GmbH &amp; Co. KG</Company>
  <LinksUpToDate>false</LinksUpToDate>
  <CharactersWithSpaces>11569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Press Release</dc:title>
  <dc:creator>Sennheiser electronic GmbH &amp; Co. KG</dc:creator>
  <cp:lastModifiedBy>Victoria Chernih</cp:lastModifiedBy>
  <cp:revision>2</cp:revision>
  <cp:lastPrinted>2026-02-11T11:23:00Z</cp:lastPrinted>
  <dcterms:created xsi:type="dcterms:W3CDTF">2026-07-27T16:58:00Z</dcterms:created>
  <dcterms:modified xsi:type="dcterms:W3CDTF">2026-07-27T16:58:00Z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0x0101005184EBB57F5B6F41A673394BC1BD68F7</vt:lpwstr>
  </property>
  <property fmtid="{D5CDD505-2E9C-101B-9397-08002B2CF9AE}" pid="3" name="MediaServiceImageTags">
    <vt:lpwstr/>
  </property>
</Properties>
</file>